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4"/>
  </p:notesMasterIdLst>
  <p:sldIdLst>
    <p:sldId id="262" r:id="rId2"/>
    <p:sldId id="272" r:id="rId3"/>
    <p:sldId id="273" r:id="rId4"/>
    <p:sldId id="265" r:id="rId5"/>
    <p:sldId id="267" r:id="rId6"/>
    <p:sldId id="269" r:id="rId7"/>
    <p:sldId id="270" r:id="rId8"/>
    <p:sldId id="261" r:id="rId9"/>
    <p:sldId id="274" r:id="rId10"/>
    <p:sldId id="271" r:id="rId11"/>
    <p:sldId id="268" r:id="rId12"/>
    <p:sldId id="275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5A7327"/>
    <a:srgbClr val="A2BF6F"/>
    <a:srgbClr val="86536D"/>
    <a:srgbClr val="C2E0B3"/>
    <a:srgbClr val="C2D5A1"/>
    <a:srgbClr val="B6CD8D"/>
    <a:srgbClr val="719131"/>
    <a:srgbClr val="085DA9"/>
    <a:srgbClr val="669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52" autoAdjust="0"/>
  </p:normalViewPr>
  <p:slideViewPr>
    <p:cSldViewPr snapToGrid="0">
      <p:cViewPr varScale="1">
        <p:scale>
          <a:sx n="68" d="100"/>
          <a:sy n="68" d="100"/>
        </p:scale>
        <p:origin x="11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il07\buf$\krizet\Lokal%20utredarmapp\Indikatorerna\2023\Rapport%202023\utveckling%20&#246;ver%20tid%202023%20ver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il07\buf$\krizet\Lokal%20utredarmapp\Indikatorerna\2023\Rapport%202023\utveckling%20&#246;ver%20tid%202023%20versio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il07\buf$\krizet\Lokal%20utredarmapp\Indikatorerna\2023\Rapport%202023\Master%20registreringsfil%20NNS%20indikatorer%20rapport_2023_Nationellt_2024-01-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il07\buf$\krizet\Lokal%20utredarmapp\Indikatorerna\2023\Rapport%202023\utveckling%20&#246;ver%20tid%202023%20versio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il07\buf$\krizet\Lokal%20utredarmapp\Indikatorerna\2023\Rapport%202023\Master%20registreringsfil%20NNS%20indikatorer%20rapport_2023_Nationellt_2024-01-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28600591592713E-2"/>
          <c:y val="5.3750305399462496E-2"/>
          <c:w val="0.69928533238900703"/>
          <c:h val="0.83289387873669474"/>
        </c:manualLayout>
      </c:layout>
      <c:lineChart>
        <c:grouping val="standard"/>
        <c:varyColors val="0"/>
        <c:ser>
          <c:idx val="0"/>
          <c:order val="0"/>
          <c:tx>
            <c:strRef>
              <c:f>Blad1!$A$62</c:f>
              <c:strCache>
                <c:ptCount val="1"/>
                <c:pt idx="0">
                  <c:v>Fråga 5, pågående kvinnor</c:v>
                </c:pt>
              </c:strCache>
            </c:strRef>
          </c:tx>
          <c:spPr>
            <a:ln w="28575" cap="rnd">
              <a:solidFill>
                <a:srgbClr val="71913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719131"/>
              </a:solidFill>
              <a:ln w="9525">
                <a:solidFill>
                  <a:srgbClr val="71913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5A7327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371-418B-9716-25FE57FDF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5A7327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Blad1!$B$61:$G$61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Blad1!$B$62:$G$62</c:f>
              <c:numCache>
                <c:formatCode>0%</c:formatCode>
                <c:ptCount val="6"/>
                <c:pt idx="0">
                  <c:v>0.49</c:v>
                </c:pt>
                <c:pt idx="1">
                  <c:v>0.52</c:v>
                </c:pt>
                <c:pt idx="2">
                  <c:v>0.5</c:v>
                </c:pt>
                <c:pt idx="3">
                  <c:v>0.5</c:v>
                </c:pt>
                <c:pt idx="4">
                  <c:v>0.48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71-418B-9716-25FE57FDF8A0}"/>
            </c:ext>
          </c:extLst>
        </c:ser>
        <c:ser>
          <c:idx val="1"/>
          <c:order val="1"/>
          <c:tx>
            <c:strRef>
              <c:f>Blad1!$A$63</c:f>
              <c:strCache>
                <c:ptCount val="1"/>
                <c:pt idx="0">
                  <c:v>Fråga 5, pågående män</c:v>
                </c:pt>
              </c:strCache>
            </c:strRef>
          </c:tx>
          <c:spPr>
            <a:ln w="28575" cap="rnd">
              <a:solidFill>
                <a:srgbClr val="C2D5A1"/>
              </a:solidFill>
              <a:prstDash val="sysDash"/>
              <a:round/>
            </a:ln>
            <a:effectLst/>
          </c:spPr>
          <c:marker>
            <c:symbol val="triangle"/>
            <c:size val="8"/>
            <c:spPr>
              <a:solidFill>
                <a:srgbClr val="C2D5A1"/>
              </a:solidFill>
              <a:ln w="9525">
                <a:solidFill>
                  <a:srgbClr val="C2D5A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A2BF6F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8371-418B-9716-25FE57FDF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A2BF6F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Blad1!$B$61:$G$61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Blad1!$B$63:$G$63</c:f>
              <c:numCache>
                <c:formatCode>0%</c:formatCode>
                <c:ptCount val="6"/>
                <c:pt idx="0">
                  <c:v>0.46</c:v>
                </c:pt>
                <c:pt idx="1">
                  <c:v>0.47</c:v>
                </c:pt>
                <c:pt idx="2">
                  <c:v>0.48</c:v>
                </c:pt>
                <c:pt idx="3">
                  <c:v>0.48</c:v>
                </c:pt>
                <c:pt idx="4">
                  <c:v>0.51</c:v>
                </c:pt>
                <c:pt idx="5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71-418B-9716-25FE57FDF8A0}"/>
            </c:ext>
          </c:extLst>
        </c:ser>
        <c:ser>
          <c:idx val="2"/>
          <c:order val="2"/>
          <c:tx>
            <c:strRef>
              <c:f>Blad1!$A$64</c:f>
              <c:strCache>
                <c:ptCount val="1"/>
                <c:pt idx="0">
                  <c:v>Fråga 5, avslut kvinnor</c:v>
                </c:pt>
              </c:strCache>
            </c:strRef>
          </c:tx>
          <c:spPr>
            <a:ln w="28575" cap="rnd">
              <a:solidFill>
                <a:srgbClr val="71913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19131"/>
              </a:solidFill>
              <a:ln w="9525">
                <a:solidFill>
                  <a:srgbClr val="71913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5A7327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8371-418B-9716-25FE57FDF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5A7327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Blad1!$B$61:$G$61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Blad1!$B$64:$G$64</c:f>
              <c:numCache>
                <c:formatCode>0%</c:formatCode>
                <c:ptCount val="6"/>
                <c:pt idx="0">
                  <c:v>0.5</c:v>
                </c:pt>
                <c:pt idx="1">
                  <c:v>0.48</c:v>
                </c:pt>
                <c:pt idx="2">
                  <c:v>0.53</c:v>
                </c:pt>
                <c:pt idx="3">
                  <c:v>0.56000000000000005</c:v>
                </c:pt>
                <c:pt idx="4">
                  <c:v>0.57999999999999996</c:v>
                </c:pt>
                <c:pt idx="5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371-418B-9716-25FE57FDF8A0}"/>
            </c:ext>
          </c:extLst>
        </c:ser>
        <c:ser>
          <c:idx val="3"/>
          <c:order val="3"/>
          <c:tx>
            <c:strRef>
              <c:f>Blad1!$A$65</c:f>
              <c:strCache>
                <c:ptCount val="1"/>
                <c:pt idx="0">
                  <c:v>Fråga 5, avslut män</c:v>
                </c:pt>
              </c:strCache>
            </c:strRef>
          </c:tx>
          <c:spPr>
            <a:ln w="28575" cap="rnd">
              <a:solidFill>
                <a:srgbClr val="C2D5A1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C2D5A1"/>
              </a:solidFill>
              <a:ln w="9525">
                <a:solidFill>
                  <a:srgbClr val="C2D5A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A2BF6F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371-418B-9716-25FE57FDF8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A2BF6F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Blad1!$B$61:$G$61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Blad1!$B$65:$G$65</c:f>
              <c:numCache>
                <c:formatCode>0%</c:formatCode>
                <c:ptCount val="6"/>
                <c:pt idx="0">
                  <c:v>0.43</c:v>
                </c:pt>
                <c:pt idx="1">
                  <c:v>0.44</c:v>
                </c:pt>
                <c:pt idx="2">
                  <c:v>0.51</c:v>
                </c:pt>
                <c:pt idx="3">
                  <c:v>0.52</c:v>
                </c:pt>
                <c:pt idx="4">
                  <c:v>0.55000000000000004</c:v>
                </c:pt>
                <c:pt idx="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71-418B-9716-25FE57FDF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023056"/>
        <c:axId val="613027648"/>
      </c:lineChart>
      <c:catAx>
        <c:axId val="613023056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613027648"/>
        <c:crosses val="autoZero"/>
        <c:auto val="1"/>
        <c:lblAlgn val="ctr"/>
        <c:lblOffset val="100"/>
        <c:noMultiLvlLbl val="0"/>
      </c:catAx>
      <c:valAx>
        <c:axId val="613027648"/>
        <c:scaling>
          <c:orientation val="minMax"/>
          <c:max val="0.65000000000000013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61302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28600591592713E-2"/>
          <c:y val="5.4133858267716536E-2"/>
          <c:w val="0.68605781916149389"/>
          <c:h val="0.8317014384028768"/>
        </c:manualLayout>
      </c:layout>
      <c:lineChart>
        <c:grouping val="standard"/>
        <c:varyColors val="0"/>
        <c:ser>
          <c:idx val="0"/>
          <c:order val="0"/>
          <c:tx>
            <c:strRef>
              <c:f>Blad1!$A$92</c:f>
              <c:strCache>
                <c:ptCount val="1"/>
                <c:pt idx="0">
                  <c:v>Fråga 6, pågående kvinnor</c:v>
                </c:pt>
              </c:strCache>
            </c:strRef>
          </c:tx>
          <c:spPr>
            <a:ln w="28575" cap="rnd">
              <a:solidFill>
                <a:srgbClr val="71913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719131"/>
              </a:solidFill>
              <a:ln w="9525">
                <a:solidFill>
                  <a:srgbClr val="71913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5A7327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E1ED-468B-88C8-3FDEE236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5A7327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Blad1!$B$91:$G$91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Blad1!$B$92:$G$92</c:f>
              <c:numCache>
                <c:formatCode>0%</c:formatCode>
                <c:ptCount val="6"/>
                <c:pt idx="0">
                  <c:v>0.51</c:v>
                </c:pt>
                <c:pt idx="1">
                  <c:v>0.53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0.55000000000000004</c:v>
                </c:pt>
                <c:pt idx="5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ED-468B-88C8-3FDEE2368352}"/>
            </c:ext>
          </c:extLst>
        </c:ser>
        <c:ser>
          <c:idx val="1"/>
          <c:order val="1"/>
          <c:tx>
            <c:strRef>
              <c:f>Blad1!$A$93</c:f>
              <c:strCache>
                <c:ptCount val="1"/>
                <c:pt idx="0">
                  <c:v>Fråga 6, pågående män</c:v>
                </c:pt>
              </c:strCache>
            </c:strRef>
          </c:tx>
          <c:spPr>
            <a:ln w="28575" cap="rnd">
              <a:solidFill>
                <a:srgbClr val="C2D5A1"/>
              </a:solidFill>
              <a:prstDash val="sysDash"/>
              <a:round/>
            </a:ln>
            <a:effectLst/>
          </c:spPr>
          <c:marker>
            <c:symbol val="triangle"/>
            <c:size val="8"/>
            <c:spPr>
              <a:solidFill>
                <a:srgbClr val="C2D5A1"/>
              </a:solidFill>
              <a:ln w="9525">
                <a:solidFill>
                  <a:srgbClr val="C2D5A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A2BF6F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E1ED-468B-88C8-3FDEE236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A2BF6F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Blad1!$B$91:$G$91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Blad1!$B$93:$G$93</c:f>
              <c:numCache>
                <c:formatCode>0%</c:formatCode>
                <c:ptCount val="6"/>
                <c:pt idx="0">
                  <c:v>0.56999999999999995</c:v>
                </c:pt>
                <c:pt idx="1">
                  <c:v>0.55000000000000004</c:v>
                </c:pt>
                <c:pt idx="2">
                  <c:v>0.56000000000000005</c:v>
                </c:pt>
                <c:pt idx="3">
                  <c:v>0.62</c:v>
                </c:pt>
                <c:pt idx="4">
                  <c:v>0.66</c:v>
                </c:pt>
                <c:pt idx="5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ED-468B-88C8-3FDEE2368352}"/>
            </c:ext>
          </c:extLst>
        </c:ser>
        <c:ser>
          <c:idx val="2"/>
          <c:order val="2"/>
          <c:tx>
            <c:strRef>
              <c:f>Blad1!$A$94</c:f>
              <c:strCache>
                <c:ptCount val="1"/>
                <c:pt idx="0">
                  <c:v>Fråga 6, avslut kvinnor</c:v>
                </c:pt>
              </c:strCache>
            </c:strRef>
          </c:tx>
          <c:spPr>
            <a:ln w="28575" cap="rnd">
              <a:solidFill>
                <a:srgbClr val="71913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19131"/>
              </a:solidFill>
              <a:ln w="9525">
                <a:solidFill>
                  <a:srgbClr val="71913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5A7327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E1ED-468B-88C8-3FDEE236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5A7327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Blad1!$B$91:$G$91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Blad1!$B$94:$G$94</c:f>
              <c:numCache>
                <c:formatCode>0%</c:formatCode>
                <c:ptCount val="6"/>
                <c:pt idx="0">
                  <c:v>0.56000000000000005</c:v>
                </c:pt>
                <c:pt idx="1">
                  <c:v>0.56000000000000005</c:v>
                </c:pt>
                <c:pt idx="2">
                  <c:v>0.56999999999999995</c:v>
                </c:pt>
                <c:pt idx="3">
                  <c:v>0.59</c:v>
                </c:pt>
                <c:pt idx="4">
                  <c:v>0.61</c:v>
                </c:pt>
                <c:pt idx="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ED-468B-88C8-3FDEE2368352}"/>
            </c:ext>
          </c:extLst>
        </c:ser>
        <c:ser>
          <c:idx val="3"/>
          <c:order val="3"/>
          <c:tx>
            <c:strRef>
              <c:f>Blad1!$A$95</c:f>
              <c:strCache>
                <c:ptCount val="1"/>
                <c:pt idx="0">
                  <c:v>Fråga 6, avslut män</c:v>
                </c:pt>
              </c:strCache>
            </c:strRef>
          </c:tx>
          <c:spPr>
            <a:ln w="28575" cap="rnd">
              <a:solidFill>
                <a:srgbClr val="C2D5A1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C2D5A1"/>
              </a:solidFill>
              <a:ln w="9525">
                <a:solidFill>
                  <a:srgbClr val="C2D5A1"/>
                </a:solidFill>
              </a:ln>
              <a:effectLst/>
            </c:spPr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rgbClr val="A2BF6F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E1ED-468B-88C8-3FDEE236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A2BF6F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Blad1!$B$91:$G$91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Blad1!$B$95:$G$95</c:f>
              <c:numCache>
                <c:formatCode>0%</c:formatCode>
                <c:ptCount val="6"/>
                <c:pt idx="0">
                  <c:v>0.56000000000000005</c:v>
                </c:pt>
                <c:pt idx="1">
                  <c:v>0.56000000000000005</c:v>
                </c:pt>
                <c:pt idx="2">
                  <c:v>0.62</c:v>
                </c:pt>
                <c:pt idx="3">
                  <c:v>0.62</c:v>
                </c:pt>
                <c:pt idx="4">
                  <c:v>0.68</c:v>
                </c:pt>
                <c:pt idx="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1ED-468B-88C8-3FDEE2368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931416"/>
        <c:axId val="568929120"/>
      </c:lineChart>
      <c:catAx>
        <c:axId val="568931416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568929120"/>
        <c:crosses val="autoZero"/>
        <c:auto val="1"/>
        <c:lblAlgn val="ctr"/>
        <c:lblOffset val="100"/>
        <c:noMultiLvlLbl val="0"/>
      </c:catAx>
      <c:valAx>
        <c:axId val="568929120"/>
        <c:scaling>
          <c:orientation val="minMax"/>
          <c:min val="0.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56893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'Deltagare Avslut Spindeldiagram'!$M$2</c:f>
              <c:strCache>
                <c:ptCount val="1"/>
                <c:pt idx="0">
                  <c:v>Nyckeltal kvinnor</c:v>
                </c:pt>
              </c:strCache>
            </c:strRef>
          </c:tx>
          <c:spPr>
            <a:ln w="28575" cap="rnd">
              <a:solidFill>
                <a:srgbClr val="71913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19131"/>
              </a:solidFill>
              <a:ln w="9525">
                <a:solidFill>
                  <a:srgbClr val="71913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171552660151929E-3"/>
                  <c:y val="2.8503562945368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CA-4B97-A0D6-0FD8DD425827}"/>
                </c:ext>
              </c:extLst>
            </c:dLbl>
            <c:dLbl>
              <c:idx val="1"/>
              <c:layout>
                <c:manualLayout>
                  <c:x val="-1.9276123093308988E-3"/>
                  <c:y val="3.4340931456025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CA-4B97-A0D6-0FD8DD425827}"/>
                </c:ext>
              </c:extLst>
            </c:dLbl>
            <c:dLbl>
              <c:idx val="2"/>
              <c:layout>
                <c:manualLayout>
                  <c:x val="-1.784843470653125E-2"/>
                  <c:y val="3.4340931456025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CA-4B97-A0D6-0FD8DD425827}"/>
                </c:ext>
              </c:extLst>
            </c:dLbl>
            <c:dLbl>
              <c:idx val="3"/>
              <c:layout>
                <c:manualLayout>
                  <c:x val="-2.9902145384001003E-2"/>
                  <c:y val="-8.8677781408844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CA-4B97-A0D6-0FD8DD425827}"/>
                </c:ext>
              </c:extLst>
            </c:dLbl>
            <c:dLbl>
              <c:idx val="4"/>
              <c:layout>
                <c:manualLayout>
                  <c:x val="-7.9622677730939374E-17"/>
                  <c:y val="-0.10451306413301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CA-4B97-A0D6-0FD8DD425827}"/>
                </c:ext>
              </c:extLst>
            </c:dLbl>
            <c:dLbl>
              <c:idx val="5"/>
              <c:layout>
                <c:manualLayout>
                  <c:x val="4.5579044467267675E-2"/>
                  <c:y val="-0.10668649505048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CA-4B97-A0D6-0FD8DD425827}"/>
                </c:ext>
              </c:extLst>
            </c:dLbl>
            <c:dLbl>
              <c:idx val="6"/>
              <c:layout>
                <c:manualLayout>
                  <c:x val="5.2093651337061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CA-4B97-A0D6-0FD8DD425827}"/>
                </c:ext>
              </c:extLst>
            </c:dLbl>
            <c:dLbl>
              <c:idx val="7"/>
              <c:layout>
                <c:manualLayout>
                  <c:x val="4.3407413747194645E-2"/>
                  <c:y val="7.160027559339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CA-4B97-A0D6-0FD8DD4258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5A7327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Spindeldiagram'!$L$3:$L$10</c:f>
              <c:strCache>
                <c:ptCount val="8"/>
                <c:pt idx="0">
                  <c:v>Personcentrering (indikator 1)</c:v>
                </c:pt>
                <c:pt idx="1">
                  <c:v>Inflytande (indikator 2)</c:v>
                </c:pt>
                <c:pt idx="2">
                  <c:v>Tillräcklig tid (indikator 3)</c:v>
                </c:pt>
                <c:pt idx="3">
                  <c:v>Någon som håller samman (indikator 4)</c:v>
                </c:pt>
                <c:pt idx="4">
                  <c:v>Stöd i att hantera sin situation (indikator 5)</c:v>
                </c:pt>
                <c:pt idx="5">
                  <c:v>Fortsatt planering (indikator 6)</c:v>
                </c:pt>
                <c:pt idx="6">
                  <c:v>Närmare arbete/studier (indikator 7)</c:v>
                </c:pt>
                <c:pt idx="7">
                  <c:v>Tillvaratagande av erfarenheter (indikator 9)</c:v>
                </c:pt>
              </c:strCache>
            </c:strRef>
          </c:cat>
          <c:val>
            <c:numRef>
              <c:f>'Deltagare Avslut Spindeldiagram'!$M$3:$M$10</c:f>
              <c:numCache>
                <c:formatCode>0%</c:formatCode>
                <c:ptCount val="8"/>
                <c:pt idx="0">
                  <c:v>0.78</c:v>
                </c:pt>
                <c:pt idx="1">
                  <c:v>0.82</c:v>
                </c:pt>
                <c:pt idx="2">
                  <c:v>0.83</c:v>
                </c:pt>
                <c:pt idx="3">
                  <c:v>0.76</c:v>
                </c:pt>
                <c:pt idx="4">
                  <c:v>0.57999999999999996</c:v>
                </c:pt>
                <c:pt idx="5">
                  <c:v>0.87</c:v>
                </c:pt>
                <c:pt idx="6">
                  <c:v>0.6</c:v>
                </c:pt>
                <c:pt idx="7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CA-4B97-A0D6-0FD8DD425827}"/>
            </c:ext>
          </c:extLst>
        </c:ser>
        <c:ser>
          <c:idx val="1"/>
          <c:order val="1"/>
          <c:tx>
            <c:strRef>
              <c:f>'Deltagare Avslut Spindeldiagram'!$N$2</c:f>
              <c:strCache>
                <c:ptCount val="1"/>
                <c:pt idx="0">
                  <c:v>Nyckeltal män</c:v>
                </c:pt>
              </c:strCache>
            </c:strRef>
          </c:tx>
          <c:spPr>
            <a:ln w="28575" cap="rnd">
              <a:solidFill>
                <a:srgbClr val="C2D5A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C2D5A1"/>
              </a:solidFill>
              <a:ln w="9525">
                <a:solidFill>
                  <a:srgbClr val="C2D5A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0.10134600158353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CA-4B97-A0D6-0FD8DD425827}"/>
                </c:ext>
              </c:extLst>
            </c:dLbl>
            <c:dLbl>
              <c:idx val="1"/>
              <c:layout>
                <c:manualLayout>
                  <c:x val="-4.0759918597131878E-2"/>
                  <c:y val="7.892813658695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CA-4B97-A0D6-0FD8DD425827}"/>
                </c:ext>
              </c:extLst>
            </c:dLbl>
            <c:dLbl>
              <c:idx val="2"/>
              <c:layout>
                <c:manualLayout>
                  <c:x val="-5.5228993114991062E-2"/>
                  <c:y val="-2.484293336900052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CA-4B97-A0D6-0FD8DD425827}"/>
                </c:ext>
              </c:extLst>
            </c:dLbl>
            <c:dLbl>
              <c:idx val="3"/>
              <c:layout>
                <c:manualLayout>
                  <c:x val="-1.084598120887063E-2"/>
                  <c:y val="-9.5012154882015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CA-4B97-A0D6-0FD8DD425827}"/>
                </c:ext>
              </c:extLst>
            </c:dLbl>
            <c:dLbl>
              <c:idx val="4"/>
              <c:layout>
                <c:manualLayout>
                  <c:x val="4.3431053203039378E-3"/>
                  <c:y val="-2.8503562945368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CA-4B97-A0D6-0FD8DD425827}"/>
                </c:ext>
              </c:extLst>
            </c:dLbl>
            <c:dLbl>
              <c:idx val="5"/>
              <c:layout>
                <c:manualLayout>
                  <c:x val="1.9288295484803486E-2"/>
                  <c:y val="5.5888556577309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CA-4B97-A0D6-0FD8DD425827}"/>
                </c:ext>
              </c:extLst>
            </c:dLbl>
            <c:dLbl>
              <c:idx val="6"/>
              <c:layout>
                <c:manualLayout>
                  <c:x val="1.0857763300760043E-2"/>
                  <c:y val="5.806214266840471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CA-4B97-A0D6-0FD8DD425827}"/>
                </c:ext>
              </c:extLst>
            </c:dLbl>
            <c:dLbl>
              <c:idx val="7"/>
              <c:layout>
                <c:manualLayout>
                  <c:x val="2.4154589371980233E-3"/>
                  <c:y val="2.9497133984994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CA-4B97-A0D6-0FD8DD4258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A2BF6F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Spindeldiagram'!$L$3:$L$10</c:f>
              <c:strCache>
                <c:ptCount val="8"/>
                <c:pt idx="0">
                  <c:v>Personcentrering (indikator 1)</c:v>
                </c:pt>
                <c:pt idx="1">
                  <c:v>Inflytande (indikator 2)</c:v>
                </c:pt>
                <c:pt idx="2">
                  <c:v>Tillräcklig tid (indikator 3)</c:v>
                </c:pt>
                <c:pt idx="3">
                  <c:v>Någon som håller samman (indikator 4)</c:v>
                </c:pt>
                <c:pt idx="4">
                  <c:v>Stöd i att hantera sin situation (indikator 5)</c:v>
                </c:pt>
                <c:pt idx="5">
                  <c:v>Fortsatt planering (indikator 6)</c:v>
                </c:pt>
                <c:pt idx="6">
                  <c:v>Närmare arbete/studier (indikator 7)</c:v>
                </c:pt>
                <c:pt idx="7">
                  <c:v>Tillvaratagande av erfarenheter (indikator 9)</c:v>
                </c:pt>
              </c:strCache>
            </c:strRef>
          </c:cat>
          <c:val>
            <c:numRef>
              <c:f>'Deltagare Avslut Spindeldiagram'!$N$3:$N$10</c:f>
              <c:numCache>
                <c:formatCode>0%</c:formatCode>
                <c:ptCount val="8"/>
                <c:pt idx="0">
                  <c:v>0.76</c:v>
                </c:pt>
                <c:pt idx="1">
                  <c:v>0.81</c:v>
                </c:pt>
                <c:pt idx="2">
                  <c:v>0.79</c:v>
                </c:pt>
                <c:pt idx="3">
                  <c:v>0.76</c:v>
                </c:pt>
                <c:pt idx="4">
                  <c:v>0.6</c:v>
                </c:pt>
                <c:pt idx="5">
                  <c:v>0.89</c:v>
                </c:pt>
                <c:pt idx="6">
                  <c:v>0.7</c:v>
                </c:pt>
                <c:pt idx="7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1CA-4B97-A0D6-0FD8DD4258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97590120"/>
        <c:axId val="697584632"/>
      </c:radarChart>
      <c:catAx>
        <c:axId val="697590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97584632"/>
        <c:crosses val="autoZero"/>
        <c:auto val="1"/>
        <c:lblAlgn val="ctr"/>
        <c:lblOffset val="100"/>
        <c:noMultiLvlLbl val="0"/>
      </c:catAx>
      <c:valAx>
        <c:axId val="697584632"/>
        <c:scaling>
          <c:orientation val="minMax"/>
          <c:max val="0.9"/>
          <c:min val="0.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975901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rgbClr val="5A7327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rgbClr val="A2BF6F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28600591592713E-2"/>
          <c:y val="5.4644808743169397E-2"/>
          <c:w val="0.67723947700981824"/>
          <c:h val="0.83011292738929243"/>
        </c:manualLayout>
      </c:layout>
      <c:lineChart>
        <c:grouping val="standard"/>
        <c:varyColors val="0"/>
        <c:ser>
          <c:idx val="0"/>
          <c:order val="0"/>
          <c:tx>
            <c:strRef>
              <c:f>Blad1!$A$151</c:f>
              <c:strCache>
                <c:ptCount val="1"/>
                <c:pt idx="0">
                  <c:v>Fråga 7, personal</c:v>
                </c:pt>
              </c:strCache>
            </c:strRef>
          </c:tx>
          <c:spPr>
            <a:ln w="28575" cap="rnd">
              <a:solidFill>
                <a:srgbClr val="659DD3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659DD3"/>
              </a:solidFill>
              <a:ln w="9525">
                <a:solidFill>
                  <a:srgbClr val="659DD3"/>
                </a:solidFill>
              </a:ln>
              <a:effectLst/>
            </c:spPr>
          </c:marker>
          <c:dLbls>
            <c:dLbl>
              <c:idx val="5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62-47AD-9FC0-E3D3CEF3E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Blad1!$B$150:$G$150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Blad1!$B$151:$G$151</c:f>
              <c:numCache>
                <c:formatCode>0%</c:formatCode>
                <c:ptCount val="6"/>
                <c:pt idx="0">
                  <c:v>0.41</c:v>
                </c:pt>
                <c:pt idx="1">
                  <c:v>0.45</c:v>
                </c:pt>
                <c:pt idx="2">
                  <c:v>0.43</c:v>
                </c:pt>
                <c:pt idx="3">
                  <c:v>0.51</c:v>
                </c:pt>
                <c:pt idx="4">
                  <c:v>0.49</c:v>
                </c:pt>
                <c:pt idx="5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62-47AD-9FC0-E3D3CEF3EF40}"/>
            </c:ext>
          </c:extLst>
        </c:ser>
        <c:ser>
          <c:idx val="1"/>
          <c:order val="1"/>
          <c:tx>
            <c:strRef>
              <c:f>Blad1!$A$152</c:f>
              <c:strCache>
                <c:ptCount val="1"/>
                <c:pt idx="0">
                  <c:v>Fråga 4, parternas chefsgrupp</c:v>
                </c:pt>
              </c:strCache>
            </c:strRef>
          </c:tx>
          <c:spPr>
            <a:ln w="28575" cap="rnd">
              <a:solidFill>
                <a:srgbClr val="FF536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FF5361"/>
              </a:solidFill>
              <a:ln w="9525">
                <a:solidFill>
                  <a:srgbClr val="FF536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3.6231884057971015E-3"/>
                  <c:y val="-5.83728499142102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wrap="none"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8562-47AD-9FC0-E3D3CEF3E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none"/>
              <a:lstStyle/>
              <a:p>
                <a:pPr>
                  <a:defRPr/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Blad1!$B$150:$G$150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Blad1!$B$152:$G$152</c:f>
              <c:numCache>
                <c:formatCode>0%</c:formatCode>
                <c:ptCount val="6"/>
                <c:pt idx="0">
                  <c:v>0.33</c:v>
                </c:pt>
                <c:pt idx="1">
                  <c:v>0.38</c:v>
                </c:pt>
                <c:pt idx="2">
                  <c:v>0.39</c:v>
                </c:pt>
                <c:pt idx="3">
                  <c:v>0.38</c:v>
                </c:pt>
                <c:pt idx="4">
                  <c:v>0.4</c:v>
                </c:pt>
                <c:pt idx="5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62-47AD-9FC0-E3D3CEF3EF40}"/>
            </c:ext>
          </c:extLst>
        </c:ser>
        <c:ser>
          <c:idx val="2"/>
          <c:order val="2"/>
          <c:tx>
            <c:strRef>
              <c:f>Blad1!$A$153</c:f>
              <c:strCache>
                <c:ptCount val="1"/>
                <c:pt idx="0">
                  <c:v>Fråga 1, styrelse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5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62-47AD-9FC0-E3D3CEF3E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Blad1!$B$150:$G$150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Blad1!$B$153:$G$153</c:f>
              <c:numCache>
                <c:formatCode>0%</c:formatCode>
                <c:ptCount val="6"/>
                <c:pt idx="0">
                  <c:v>0.49</c:v>
                </c:pt>
                <c:pt idx="1">
                  <c:v>0.47</c:v>
                </c:pt>
                <c:pt idx="2">
                  <c:v>0.53</c:v>
                </c:pt>
                <c:pt idx="3">
                  <c:v>0.6</c:v>
                </c:pt>
                <c:pt idx="4">
                  <c:v>0.65</c:v>
                </c:pt>
                <c:pt idx="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562-47AD-9FC0-E3D3CEF3E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664024"/>
        <c:axId val="618670256"/>
      </c:lineChart>
      <c:catAx>
        <c:axId val="618664024"/>
        <c:scaling>
          <c:orientation val="minMax"/>
        </c:scaling>
        <c:delete val="0"/>
        <c:axPos val="b"/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618670256"/>
        <c:crosses val="autoZero"/>
        <c:auto val="1"/>
        <c:lblAlgn val="ctr"/>
        <c:lblOffset val="100"/>
        <c:noMultiLvlLbl val="0"/>
      </c:catAx>
      <c:valAx>
        <c:axId val="618670256"/>
        <c:scaling>
          <c:orientation val="minMax"/>
          <c:min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sv-SE"/>
          </a:p>
        </c:txPr>
        <c:crossAx val="6186640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682110388375365"/>
          <c:y val="0.2101776511040972"/>
          <c:w val="0.28515015786070219"/>
          <c:h val="0.68910413302758833"/>
        </c:manualLayout>
      </c:layout>
      <c:radarChart>
        <c:radarStyle val="marker"/>
        <c:varyColors val="0"/>
        <c:ser>
          <c:idx val="0"/>
          <c:order val="0"/>
          <c:tx>
            <c:strRef>
              <c:f>'Deltagare Avslut Spindeldiagram'!$M$11</c:f>
              <c:strCache>
                <c:ptCount val="1"/>
                <c:pt idx="0">
                  <c:v>Personal</c:v>
                </c:pt>
              </c:strCache>
            </c:strRef>
          </c:tx>
          <c:spPr>
            <a:ln w="28575" cap="rnd">
              <a:solidFill>
                <a:srgbClr val="659DD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659DD3"/>
              </a:solidFill>
              <a:ln w="9525">
                <a:solidFill>
                  <a:srgbClr val="659DD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2.9398794649419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DC-47B2-910D-175F2B2A6C23}"/>
                </c:ext>
              </c:extLst>
            </c:dLbl>
            <c:dLbl>
              <c:idx val="1"/>
              <c:layout>
                <c:manualLayout>
                  <c:x val="-3.1574517859180647E-2"/>
                  <c:y val="8.519287630609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C-47B2-910D-175F2B2A6C23}"/>
                </c:ext>
              </c:extLst>
            </c:dLbl>
            <c:dLbl>
              <c:idx val="2"/>
              <c:layout>
                <c:manualLayout>
                  <c:x val="-5.1588877477271949E-2"/>
                  <c:y val="2.935625777634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C-47B2-910D-175F2B2A6C23}"/>
                </c:ext>
              </c:extLst>
            </c:dLbl>
            <c:dLbl>
              <c:idx val="3"/>
              <c:layout>
                <c:manualLayout>
                  <c:x val="-4.9417817338050132E-2"/>
                  <c:y val="-2.944128909314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DC-47B2-910D-175F2B2A6C23}"/>
                </c:ext>
              </c:extLst>
            </c:dLbl>
            <c:dLbl>
              <c:idx val="4"/>
              <c:layout>
                <c:manualLayout>
                  <c:x val="-9.1589638251741157E-3"/>
                  <c:y val="-2.347645712652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DC-47B2-910D-175F2B2A6C23}"/>
                </c:ext>
              </c:extLst>
            </c:dLbl>
            <c:dLbl>
              <c:idx val="5"/>
              <c:layout>
                <c:manualLayout>
                  <c:x val="0"/>
                  <c:y val="-3.2338788666842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DC-47B2-910D-175F2B2A6C23}"/>
                </c:ext>
              </c:extLst>
            </c:dLbl>
            <c:dLbl>
              <c:idx val="6"/>
              <c:layout>
                <c:manualLayout>
                  <c:x val="2.0963520864239707E-2"/>
                  <c:y val="-2.057918736719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DC-47B2-910D-175F2B2A6C23}"/>
                </c:ext>
              </c:extLst>
            </c:dLbl>
            <c:dLbl>
              <c:idx val="7"/>
              <c:layout>
                <c:manualLayout>
                  <c:x val="4.1452413557000939E-2"/>
                  <c:y val="-3.229627300844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DC-47B2-910D-175F2B2A6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Spindeldiagram'!$L$12:$L$21</c:f>
              <c:strCache>
                <c:ptCount val="10"/>
                <c:pt idx="0">
                  <c:v>Gemensamma synsätt och arbetssätt i samverkansinsats (indikator 13)</c:v>
                </c:pt>
                <c:pt idx="1">
                  <c:v>Tillräcklig tid (indikator 3)</c:v>
                </c:pt>
                <c:pt idx="2">
                  <c:v>Fortsatt planering (indikator 6)</c:v>
                </c:pt>
                <c:pt idx="3">
                  <c:v>Respekt mellan medarbetare i samverkan (indikator 8)</c:v>
                </c:pt>
                <c:pt idx="4">
                  <c:v>Tillvaratagande av erfarenheter (indikator 9)</c:v>
                </c:pt>
                <c:pt idx="5">
                  <c:v>Samarbete med andra aktörer (indikator 10)</c:v>
                </c:pt>
                <c:pt idx="6">
                  <c:v>Samverkansstrukturer (indikator 12)</c:v>
                </c:pt>
                <c:pt idx="7">
                  <c:v>Jämställdhet, jämlikhet och mångfald (indikator 16)</c:v>
                </c:pt>
                <c:pt idx="8">
                  <c:v>Utveckling av förebyggande insatser (indikator 15)</c:v>
                </c:pt>
                <c:pt idx="9">
                  <c:v>Uppföljning och utvärdering (indikator 14)</c:v>
                </c:pt>
              </c:strCache>
            </c:strRef>
          </c:cat>
          <c:val>
            <c:numRef>
              <c:f>'Deltagare Avslut Spindeldiagram'!$M$12:$M$21</c:f>
              <c:numCache>
                <c:formatCode>0%</c:formatCode>
                <c:ptCount val="10"/>
                <c:pt idx="0">
                  <c:v>0.63</c:v>
                </c:pt>
                <c:pt idx="1">
                  <c:v>0.7</c:v>
                </c:pt>
                <c:pt idx="2">
                  <c:v>0.64</c:v>
                </c:pt>
                <c:pt idx="3">
                  <c:v>0.63</c:v>
                </c:pt>
                <c:pt idx="4">
                  <c:v>0.6</c:v>
                </c:pt>
                <c:pt idx="5">
                  <c:v>0.48</c:v>
                </c:pt>
                <c:pt idx="6">
                  <c:v>0.54</c:v>
                </c:pt>
                <c:pt idx="7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DC-47B2-910D-175F2B2A6C23}"/>
            </c:ext>
          </c:extLst>
        </c:ser>
        <c:ser>
          <c:idx val="1"/>
          <c:order val="1"/>
          <c:tx>
            <c:strRef>
              <c:f>'Deltagare Avslut Spindeldiagram'!$N$11</c:f>
              <c:strCache>
                <c:ptCount val="1"/>
                <c:pt idx="0">
                  <c:v>Remittenter</c:v>
                </c:pt>
              </c:strCache>
            </c:strRef>
          </c:tx>
          <c:spPr>
            <a:ln w="28575" cap="rnd">
              <a:solidFill>
                <a:srgbClr val="A08DDA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A08DDA"/>
              </a:solidFill>
              <a:ln w="9525">
                <a:solidFill>
                  <a:srgbClr val="A08DDA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9595648370040699E-3"/>
                  <c:y val="1.7639172135099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DC-47B2-910D-175F2B2A6C23}"/>
                </c:ext>
              </c:extLst>
            </c:dLbl>
            <c:dLbl>
              <c:idx val="2"/>
              <c:layout>
                <c:manualLayout>
                  <c:x val="-5.5357754193769261E-3"/>
                  <c:y val="1.4699386717372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DC-47B2-910D-175F2B2A6C23}"/>
                </c:ext>
              </c:extLst>
            </c:dLbl>
            <c:dLbl>
              <c:idx val="3"/>
              <c:layout>
                <c:manualLayout>
                  <c:x val="-8.1955380577427815E-3"/>
                  <c:y val="1.4465895317716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DC-47B2-910D-175F2B2A6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Spindeldiagram'!$L$12:$L$21</c:f>
              <c:strCache>
                <c:ptCount val="10"/>
                <c:pt idx="0">
                  <c:v>Gemensamma synsätt och arbetssätt i samverkansinsats (indikator 13)</c:v>
                </c:pt>
                <c:pt idx="1">
                  <c:v>Tillräcklig tid (indikator 3)</c:v>
                </c:pt>
                <c:pt idx="2">
                  <c:v>Fortsatt planering (indikator 6)</c:v>
                </c:pt>
                <c:pt idx="3">
                  <c:v>Respekt mellan medarbetare i samverkan (indikator 8)</c:v>
                </c:pt>
                <c:pt idx="4">
                  <c:v>Tillvaratagande av erfarenheter (indikator 9)</c:v>
                </c:pt>
                <c:pt idx="5">
                  <c:v>Samarbete med andra aktörer (indikator 10)</c:v>
                </c:pt>
                <c:pt idx="6">
                  <c:v>Samverkansstrukturer (indikator 12)</c:v>
                </c:pt>
                <c:pt idx="7">
                  <c:v>Jämställdhet, jämlikhet och mångfald (indikator 16)</c:v>
                </c:pt>
                <c:pt idx="8">
                  <c:v>Utveckling av förebyggande insatser (indikator 15)</c:v>
                </c:pt>
                <c:pt idx="9">
                  <c:v>Uppföljning och utvärdering (indikator 14)</c:v>
                </c:pt>
              </c:strCache>
            </c:strRef>
          </c:cat>
          <c:val>
            <c:numRef>
              <c:f>'Deltagare Avslut Spindeldiagram'!$N$12:$N$21</c:f>
              <c:numCache>
                <c:formatCode>0%</c:formatCode>
                <c:ptCount val="10"/>
                <c:pt idx="1">
                  <c:v>0.75</c:v>
                </c:pt>
                <c:pt idx="2">
                  <c:v>0.67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DC-47B2-910D-175F2B2A6C23}"/>
            </c:ext>
          </c:extLst>
        </c:ser>
        <c:ser>
          <c:idx val="2"/>
          <c:order val="2"/>
          <c:tx>
            <c:strRef>
              <c:f>'Deltagare Avslut Spindeldiagram'!$O$11</c:f>
              <c:strCache>
                <c:ptCount val="1"/>
                <c:pt idx="0">
                  <c:v>Chefer</c:v>
                </c:pt>
              </c:strCache>
            </c:strRef>
          </c:tx>
          <c:spPr>
            <a:ln w="28575" cap="rnd">
              <a:solidFill>
                <a:srgbClr val="FF536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5361"/>
              </a:solidFill>
              <a:ln w="9525">
                <a:solidFill>
                  <a:srgbClr val="FF5361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6.5132755144737342E-3"/>
                  <c:y val="-2.9377630512729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DC-47B2-910D-175F2B2A6C23}"/>
                </c:ext>
              </c:extLst>
            </c:dLbl>
            <c:dLbl>
              <c:idx val="5"/>
              <c:layout>
                <c:manualLayout>
                  <c:x val="1.6823576400775105E-3"/>
                  <c:y val="-9.9467566068184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DC-47B2-910D-175F2B2A6C23}"/>
                </c:ext>
              </c:extLst>
            </c:dLbl>
            <c:dLbl>
              <c:idx val="6"/>
              <c:layout>
                <c:manualLayout>
                  <c:x val="2.6743599984784511E-2"/>
                  <c:y val="-9.6633725074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DC-47B2-910D-175F2B2A6C23}"/>
                </c:ext>
              </c:extLst>
            </c:dLbl>
            <c:dLbl>
              <c:idx val="7"/>
              <c:layout>
                <c:manualLayout>
                  <c:x val="1.1804557039065768E-2"/>
                  <c:y val="-2.635281377819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4DC-47B2-910D-175F2B2A6C23}"/>
                </c:ext>
              </c:extLst>
            </c:dLbl>
            <c:dLbl>
              <c:idx val="8"/>
              <c:layout>
                <c:manualLayout>
                  <c:x val="1.4464414774240177E-2"/>
                  <c:y val="8.8409588039357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4DC-47B2-910D-175F2B2A6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Spindeldiagram'!$L$12:$L$21</c:f>
              <c:strCache>
                <c:ptCount val="10"/>
                <c:pt idx="0">
                  <c:v>Gemensamma synsätt och arbetssätt i samverkansinsats (indikator 13)</c:v>
                </c:pt>
                <c:pt idx="1">
                  <c:v>Tillräcklig tid (indikator 3)</c:v>
                </c:pt>
                <c:pt idx="2">
                  <c:v>Fortsatt planering (indikator 6)</c:v>
                </c:pt>
                <c:pt idx="3">
                  <c:v>Respekt mellan medarbetare i samverkan (indikator 8)</c:v>
                </c:pt>
                <c:pt idx="4">
                  <c:v>Tillvaratagande av erfarenheter (indikator 9)</c:v>
                </c:pt>
                <c:pt idx="5">
                  <c:v>Samarbete med andra aktörer (indikator 10)</c:v>
                </c:pt>
                <c:pt idx="6">
                  <c:v>Samverkansstrukturer (indikator 12)</c:v>
                </c:pt>
                <c:pt idx="7">
                  <c:v>Jämställdhet, jämlikhet och mångfald (indikator 16)</c:v>
                </c:pt>
                <c:pt idx="8">
                  <c:v>Utveckling av förebyggande insatser (indikator 15)</c:v>
                </c:pt>
                <c:pt idx="9">
                  <c:v>Uppföljning och utvärdering (indikator 14)</c:v>
                </c:pt>
              </c:strCache>
            </c:strRef>
          </c:cat>
          <c:val>
            <c:numRef>
              <c:f>'Deltagare Avslut Spindeldiagram'!$O$12:$O$21</c:f>
              <c:numCache>
                <c:formatCode>General</c:formatCode>
                <c:ptCount val="10"/>
                <c:pt idx="4" formatCode="0%">
                  <c:v>0.28000000000000003</c:v>
                </c:pt>
                <c:pt idx="5" formatCode="0%">
                  <c:v>0.21</c:v>
                </c:pt>
                <c:pt idx="6" formatCode="0%">
                  <c:v>0.47</c:v>
                </c:pt>
                <c:pt idx="7" formatCode="0%">
                  <c:v>0.36</c:v>
                </c:pt>
                <c:pt idx="8" formatCode="0%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4DC-47B2-910D-175F2B2A6C23}"/>
            </c:ext>
          </c:extLst>
        </c:ser>
        <c:ser>
          <c:idx val="3"/>
          <c:order val="3"/>
          <c:tx>
            <c:strRef>
              <c:f>'Deltagare Avslut Spindeldiagram'!$P$11</c:f>
              <c:strCache>
                <c:ptCount val="1"/>
                <c:pt idx="0">
                  <c:v>Styrelseledamöter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8.4257674312450074E-3"/>
                  <c:y val="-1.171708564124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4DC-47B2-910D-175F2B2A6C23}"/>
                </c:ext>
              </c:extLst>
            </c:dLbl>
            <c:dLbl>
              <c:idx val="7"/>
              <c:layout>
                <c:manualLayout>
                  <c:x val="1.0855395792917191E-2"/>
                  <c:y val="-1.169571290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4DC-47B2-910D-175F2B2A6C23}"/>
                </c:ext>
              </c:extLst>
            </c:dLbl>
            <c:dLbl>
              <c:idx val="9"/>
              <c:layout>
                <c:manualLayout>
                  <c:x val="-4.887975959526798E-4"/>
                  <c:y val="3.5214915504150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4DC-47B2-910D-175F2B2A6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'Deltagare Avslut Spindeldiagram'!$L$12:$L$21</c:f>
              <c:strCache>
                <c:ptCount val="10"/>
                <c:pt idx="0">
                  <c:v>Gemensamma synsätt och arbetssätt i samverkansinsats (indikator 13)</c:v>
                </c:pt>
                <c:pt idx="1">
                  <c:v>Tillräcklig tid (indikator 3)</c:v>
                </c:pt>
                <c:pt idx="2">
                  <c:v>Fortsatt planering (indikator 6)</c:v>
                </c:pt>
                <c:pt idx="3">
                  <c:v>Respekt mellan medarbetare i samverkan (indikator 8)</c:v>
                </c:pt>
                <c:pt idx="4">
                  <c:v>Tillvaratagande av erfarenheter (indikator 9)</c:v>
                </c:pt>
                <c:pt idx="5">
                  <c:v>Samarbete med andra aktörer (indikator 10)</c:v>
                </c:pt>
                <c:pt idx="6">
                  <c:v>Samverkansstrukturer (indikator 12)</c:v>
                </c:pt>
                <c:pt idx="7">
                  <c:v>Jämställdhet, jämlikhet och mångfald (indikator 16)</c:v>
                </c:pt>
                <c:pt idx="8">
                  <c:v>Utveckling av förebyggande insatser (indikator 15)</c:v>
                </c:pt>
                <c:pt idx="9">
                  <c:v>Uppföljning och utvärdering (indikator 14)</c:v>
                </c:pt>
              </c:strCache>
            </c:strRef>
          </c:cat>
          <c:val>
            <c:numRef>
              <c:f>'Deltagare Avslut Spindeldiagram'!$P$12:$P$21</c:f>
              <c:numCache>
                <c:formatCode>General</c:formatCode>
                <c:ptCount val="10"/>
                <c:pt idx="6" formatCode="0%">
                  <c:v>0.6</c:v>
                </c:pt>
                <c:pt idx="7" formatCode="0%">
                  <c:v>0.53</c:v>
                </c:pt>
                <c:pt idx="9" formatCode="0%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4DC-47B2-910D-175F2B2A6C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77598360"/>
        <c:axId val="577598032"/>
      </c:radarChart>
      <c:catAx>
        <c:axId val="57759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7598032"/>
        <c:crosses val="autoZero"/>
        <c:auto val="1"/>
        <c:lblAlgn val="ctr"/>
        <c:lblOffset val="100"/>
        <c:noMultiLvlLbl val="0"/>
      </c:catAx>
      <c:valAx>
        <c:axId val="57759803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77598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2843C-BE67-4DF3-A88D-DC07FAA51C6F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AEE8B-6205-486E-95F0-B4B1E5D8D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4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Antal besvarade enkäter:</a:t>
            </a:r>
          </a:p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1 122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Deltagare pågående</a:t>
            </a:r>
          </a:p>
          <a:p>
            <a:pPr rtl="0" eaLnBrk="1" fontAlgn="b" latinLnBrk="0" hangingPunct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900 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Deltagare avslut</a:t>
            </a:r>
          </a:p>
          <a:p>
            <a:pPr rtl="0" eaLnBrk="1" fontAlgn="b" latinLnBrk="0" hangingPunct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372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Personal</a:t>
            </a:r>
          </a:p>
          <a:p>
            <a:pPr rtl="0" eaLnBrk="1" fontAlgn="b" latinLnBrk="0" hangingPunct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209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Chefer</a:t>
            </a:r>
          </a:p>
          <a:p>
            <a:pPr rtl="0" eaLnBrk="1" fontAlgn="b" latinLnBrk="0" hangingPunct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154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Styrelse</a:t>
            </a:r>
          </a:p>
          <a:p>
            <a:pPr rtl="0" eaLnBrk="1" fontAlgn="b" latinLnBrk="0" hangingPunct="1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169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Remittenter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EE8B-6205-486E-95F0-B4B1E5D8DD2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61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Skillnaden mellan könen i pågåendeenkäten tydlig denna mätperiod.</a:t>
            </a:r>
          </a:p>
          <a:p>
            <a:r>
              <a:rPr lang="sv-SE" dirty="0" smtClean="0"/>
              <a:t>Sign. skillnad i pågående.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EE8B-6205-486E-95F0-B4B1E5D8DD2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77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Sign. skillnader mellan könen både pågående och avslut, men inte över tid. </a:t>
            </a:r>
          </a:p>
          <a:p>
            <a:endParaRPr lang="sv-SE" dirty="0" smtClean="0"/>
          </a:p>
          <a:p>
            <a:r>
              <a:rPr lang="sv-SE" dirty="0" smtClean="0"/>
              <a:t>Frågor: ”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Känner du dig </a:t>
            </a:r>
            <a:r>
              <a:rPr lang="sv-S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redo att kunna arbeta eller studera jämfört med innan du fick kontakt med oss?”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EE8B-6205-486E-95F0-B4B1E5D8DD2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18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Skillnaden i styrelsens svar är märkbart denna mätperiod.</a:t>
            </a:r>
            <a:r>
              <a:rPr lang="sv-SE" baseline="0" dirty="0" smtClean="0"/>
              <a:t> </a:t>
            </a:r>
          </a:p>
          <a:p>
            <a:endParaRPr lang="sv-SE" baseline="0" dirty="0" smtClean="0"/>
          </a:p>
          <a:p>
            <a:r>
              <a:rPr lang="sv-SE" baseline="0" dirty="0" smtClean="0"/>
              <a:t>Frågor: ”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 ni strukturer för att initiera, upprätthålla och underhålla relationer mellan inblandade aktörer?”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EE8B-6205-486E-95F0-B4B1E5D8DD2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19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EE8B-6205-486E-95F0-B4B1E5D8DD2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17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578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79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28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86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8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8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01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30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3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94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6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1B42-B505-40F4-A285-136E2EA9C677}" type="datetimeFigureOut">
              <a:rPr lang="sv-SE" smtClean="0"/>
              <a:t>2024-02-19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AC2D-19A4-427D-A7A4-149168485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50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993366"/>
                </a:solidFill>
                <a:latin typeface="Palatino Linotype" panose="02040502050505030304" pitchFamily="18" charset="0"/>
              </a:rPr>
              <a:t>Nationell indikatorrapport 2023</a:t>
            </a:r>
            <a:endParaRPr lang="sv-SE" b="1" dirty="0">
              <a:solidFill>
                <a:srgbClr val="99336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707610"/>
            <a:ext cx="10515600" cy="4351338"/>
          </a:xfrm>
        </p:spPr>
        <p:txBody>
          <a:bodyPr/>
          <a:lstStyle/>
          <a:p>
            <a:r>
              <a:rPr lang="sv-SE" dirty="0" smtClean="0"/>
              <a:t>Sjunde </a:t>
            </a:r>
            <a:r>
              <a:rPr lang="sv-SE" dirty="0"/>
              <a:t>nationella indikatorrapporten som visar på utveckling av den verksamhet som bedrivs med stöd av samordningsförbund.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Resultaten </a:t>
            </a:r>
            <a:r>
              <a:rPr lang="sv-SE" dirty="0"/>
              <a:t>grundas på enkätundersökningar genomförda av </a:t>
            </a:r>
            <a:r>
              <a:rPr lang="sv-SE" dirty="0" smtClean="0"/>
              <a:t>32 samordningsförbund och svar </a:t>
            </a:r>
            <a:r>
              <a:rPr lang="sv-SE" dirty="0"/>
              <a:t>från </a:t>
            </a:r>
            <a:r>
              <a:rPr lang="sv-SE" dirty="0" smtClean="0"/>
              <a:t>2 926 enkäter </a:t>
            </a:r>
          </a:p>
          <a:p>
            <a:pPr marL="0" indent="0">
              <a:buNone/>
            </a:pPr>
            <a:r>
              <a:rPr lang="sv-SE" sz="1800" dirty="0" smtClean="0"/>
              <a:t>       (deltagare, personal, remittenter, chefsgrupper och styrelser)</a:t>
            </a:r>
          </a:p>
          <a:p>
            <a:pPr marL="0" indent="0">
              <a:buNone/>
            </a:pPr>
            <a:endParaRPr lang="sv-SE" sz="1800" dirty="0" smtClean="0"/>
          </a:p>
          <a:p>
            <a:r>
              <a:rPr lang="sv-SE" dirty="0" smtClean="0"/>
              <a:t>Insamlingsperiod november 2022 till oktober 2023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025" y="230188"/>
            <a:ext cx="2466624" cy="1460500"/>
          </a:xfrm>
          <a:prstGeom prst="rect">
            <a:avLst/>
          </a:prstGeom>
        </p:spPr>
      </p:pic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4525">
            <a:off x="9570764" y="3742046"/>
            <a:ext cx="2047148" cy="276012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4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993366"/>
                </a:solidFill>
                <a:latin typeface="Palatino Linotype" panose="02040502050505030304" pitchFamily="18" charset="0"/>
              </a:rPr>
              <a:t>Indikator 12: Samverkansstrukturer, 2018–2023. Andelen klart positiva svar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5886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671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andsfigur 7"/>
          <p:cNvSpPr/>
          <p:nvPr/>
        </p:nvSpPr>
        <p:spPr>
          <a:xfrm>
            <a:off x="6052992" y="3283527"/>
            <a:ext cx="1155622" cy="1704109"/>
          </a:xfrm>
          <a:custGeom>
            <a:avLst/>
            <a:gdLst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171450 w 1390650"/>
              <a:gd name="connsiteY3" fmla="*/ 91343 h 2596418"/>
              <a:gd name="connsiteX4" fmla="*/ 200025 w 1390650"/>
              <a:gd name="connsiteY4" fmla="*/ 100868 h 2596418"/>
              <a:gd name="connsiteX5" fmla="*/ 228600 w 1390650"/>
              <a:gd name="connsiteY5" fmla="*/ 119918 h 2596418"/>
              <a:gd name="connsiteX6" fmla="*/ 257175 w 1390650"/>
              <a:gd name="connsiteY6" fmla="*/ 129443 h 2596418"/>
              <a:gd name="connsiteX7" fmla="*/ 342900 w 1390650"/>
              <a:gd name="connsiteY7" fmla="*/ 167543 h 2596418"/>
              <a:gd name="connsiteX8" fmla="*/ 381000 w 1390650"/>
              <a:gd name="connsiteY8" fmla="*/ 177068 h 2596418"/>
              <a:gd name="connsiteX9" fmla="*/ 438150 w 1390650"/>
              <a:gd name="connsiteY9" fmla="*/ 196118 h 2596418"/>
              <a:gd name="connsiteX10" fmla="*/ 466725 w 1390650"/>
              <a:gd name="connsiteY10" fmla="*/ 205643 h 2596418"/>
              <a:gd name="connsiteX11" fmla="*/ 533400 w 1390650"/>
              <a:gd name="connsiteY11" fmla="*/ 224693 h 2596418"/>
              <a:gd name="connsiteX12" fmla="*/ 609600 w 1390650"/>
              <a:gd name="connsiteY12" fmla="*/ 234218 h 2596418"/>
              <a:gd name="connsiteX13" fmla="*/ 647700 w 1390650"/>
              <a:gd name="connsiteY13" fmla="*/ 243743 h 2596418"/>
              <a:gd name="connsiteX14" fmla="*/ 752475 w 1390650"/>
              <a:gd name="connsiteY14" fmla="*/ 272318 h 2596418"/>
              <a:gd name="connsiteX15" fmla="*/ 781050 w 1390650"/>
              <a:gd name="connsiteY15" fmla="*/ 281843 h 2596418"/>
              <a:gd name="connsiteX16" fmla="*/ 809625 w 1390650"/>
              <a:gd name="connsiteY16" fmla="*/ 300893 h 2596418"/>
              <a:gd name="connsiteX17" fmla="*/ 895350 w 1390650"/>
              <a:gd name="connsiteY17" fmla="*/ 338993 h 2596418"/>
              <a:gd name="connsiteX18" fmla="*/ 933450 w 1390650"/>
              <a:gd name="connsiteY18" fmla="*/ 396143 h 2596418"/>
              <a:gd name="connsiteX19" fmla="*/ 981075 w 1390650"/>
              <a:gd name="connsiteY19" fmla="*/ 443768 h 2596418"/>
              <a:gd name="connsiteX20" fmla="*/ 1047750 w 1390650"/>
              <a:gd name="connsiteY20" fmla="*/ 510443 h 2596418"/>
              <a:gd name="connsiteX21" fmla="*/ 1085850 w 1390650"/>
              <a:gd name="connsiteY21" fmla="*/ 558068 h 2596418"/>
              <a:gd name="connsiteX22" fmla="*/ 1104900 w 1390650"/>
              <a:gd name="connsiteY22" fmla="*/ 615218 h 2596418"/>
              <a:gd name="connsiteX23" fmla="*/ 1162050 w 1390650"/>
              <a:gd name="connsiteY23" fmla="*/ 681893 h 2596418"/>
              <a:gd name="connsiteX24" fmla="*/ 1181100 w 1390650"/>
              <a:gd name="connsiteY24" fmla="*/ 710468 h 2596418"/>
              <a:gd name="connsiteX25" fmla="*/ 1266825 w 1390650"/>
              <a:gd name="connsiteY25" fmla="*/ 786668 h 2596418"/>
              <a:gd name="connsiteX26" fmla="*/ 1295400 w 1390650"/>
              <a:gd name="connsiteY26" fmla="*/ 843818 h 2596418"/>
              <a:gd name="connsiteX27" fmla="*/ 1314450 w 1390650"/>
              <a:gd name="connsiteY27" fmla="*/ 872393 h 2596418"/>
              <a:gd name="connsiteX28" fmla="*/ 1323975 w 1390650"/>
              <a:gd name="connsiteY28" fmla="*/ 900968 h 2596418"/>
              <a:gd name="connsiteX29" fmla="*/ 1362075 w 1390650"/>
              <a:gd name="connsiteY29" fmla="*/ 967643 h 2596418"/>
              <a:gd name="connsiteX30" fmla="*/ 1390650 w 1390650"/>
              <a:gd name="connsiteY30" fmla="*/ 1024793 h 2596418"/>
              <a:gd name="connsiteX31" fmla="*/ 1371600 w 1390650"/>
              <a:gd name="connsiteY31" fmla="*/ 1148618 h 2596418"/>
              <a:gd name="connsiteX32" fmla="*/ 1352550 w 1390650"/>
              <a:gd name="connsiteY32" fmla="*/ 1310543 h 2596418"/>
              <a:gd name="connsiteX33" fmla="*/ 1343025 w 1390650"/>
              <a:gd name="connsiteY33" fmla="*/ 1443893 h 2596418"/>
              <a:gd name="connsiteX34" fmla="*/ 1362075 w 1390650"/>
              <a:gd name="connsiteY34" fmla="*/ 1920143 h 2596418"/>
              <a:gd name="connsiteX35" fmla="*/ 1314450 w 1390650"/>
              <a:gd name="connsiteY35" fmla="*/ 1967768 h 2596418"/>
              <a:gd name="connsiteX36" fmla="*/ 1295400 w 1390650"/>
              <a:gd name="connsiteY36" fmla="*/ 1996343 h 2596418"/>
              <a:gd name="connsiteX37" fmla="*/ 1266825 w 1390650"/>
              <a:gd name="connsiteY37" fmla="*/ 2034443 h 2596418"/>
              <a:gd name="connsiteX38" fmla="*/ 1228725 w 1390650"/>
              <a:gd name="connsiteY38" fmla="*/ 2091593 h 2596418"/>
              <a:gd name="connsiteX39" fmla="*/ 1209675 w 1390650"/>
              <a:gd name="connsiteY39" fmla="*/ 2120168 h 2596418"/>
              <a:gd name="connsiteX40" fmla="*/ 1181100 w 1390650"/>
              <a:gd name="connsiteY40" fmla="*/ 2158268 h 2596418"/>
              <a:gd name="connsiteX41" fmla="*/ 1152525 w 1390650"/>
              <a:gd name="connsiteY41" fmla="*/ 2215418 h 2596418"/>
              <a:gd name="connsiteX42" fmla="*/ 1123950 w 1390650"/>
              <a:gd name="connsiteY42" fmla="*/ 2272568 h 2596418"/>
              <a:gd name="connsiteX43" fmla="*/ 1095375 w 1390650"/>
              <a:gd name="connsiteY43" fmla="*/ 2301143 h 2596418"/>
              <a:gd name="connsiteX44" fmla="*/ 1057275 w 1390650"/>
              <a:gd name="connsiteY44" fmla="*/ 2358293 h 2596418"/>
              <a:gd name="connsiteX45" fmla="*/ 1038225 w 1390650"/>
              <a:gd name="connsiteY45" fmla="*/ 2386868 h 2596418"/>
              <a:gd name="connsiteX46" fmla="*/ 981075 w 1390650"/>
              <a:gd name="connsiteY46" fmla="*/ 2434493 h 2596418"/>
              <a:gd name="connsiteX47" fmla="*/ 914400 w 1390650"/>
              <a:gd name="connsiteY47" fmla="*/ 2510693 h 2596418"/>
              <a:gd name="connsiteX48" fmla="*/ 895350 w 1390650"/>
              <a:gd name="connsiteY48" fmla="*/ 2567843 h 2596418"/>
              <a:gd name="connsiteX49" fmla="*/ 885825 w 1390650"/>
              <a:gd name="connsiteY49" fmla="*/ 2596418 h 2596418"/>
              <a:gd name="connsiteX50" fmla="*/ 857250 w 1390650"/>
              <a:gd name="connsiteY50" fmla="*/ 2586893 h 2596418"/>
              <a:gd name="connsiteX51" fmla="*/ 838200 w 1390650"/>
              <a:gd name="connsiteY51" fmla="*/ 2558318 h 2596418"/>
              <a:gd name="connsiteX52" fmla="*/ 819150 w 1390650"/>
              <a:gd name="connsiteY52" fmla="*/ 2501168 h 2596418"/>
              <a:gd name="connsiteX53" fmla="*/ 809625 w 1390650"/>
              <a:gd name="connsiteY53" fmla="*/ 2472593 h 2596418"/>
              <a:gd name="connsiteX54" fmla="*/ 790575 w 1390650"/>
              <a:gd name="connsiteY54" fmla="*/ 2415443 h 2596418"/>
              <a:gd name="connsiteX55" fmla="*/ 781050 w 1390650"/>
              <a:gd name="connsiteY55" fmla="*/ 2386868 h 2596418"/>
              <a:gd name="connsiteX56" fmla="*/ 742950 w 1390650"/>
              <a:gd name="connsiteY56" fmla="*/ 2329718 h 2596418"/>
              <a:gd name="connsiteX57" fmla="*/ 723900 w 1390650"/>
              <a:gd name="connsiteY57" fmla="*/ 2301143 h 2596418"/>
              <a:gd name="connsiteX58" fmla="*/ 695325 w 1390650"/>
              <a:gd name="connsiteY58" fmla="*/ 2282093 h 2596418"/>
              <a:gd name="connsiteX59" fmla="*/ 628650 w 1390650"/>
              <a:gd name="connsiteY59" fmla="*/ 2205893 h 2596418"/>
              <a:gd name="connsiteX60" fmla="*/ 590550 w 1390650"/>
              <a:gd name="connsiteY60" fmla="*/ 2158268 h 2596418"/>
              <a:gd name="connsiteX61" fmla="*/ 581025 w 1390650"/>
              <a:gd name="connsiteY61" fmla="*/ 2129693 h 2596418"/>
              <a:gd name="connsiteX62" fmla="*/ 542925 w 1390650"/>
              <a:gd name="connsiteY62" fmla="*/ 2072543 h 2596418"/>
              <a:gd name="connsiteX63" fmla="*/ 504825 w 1390650"/>
              <a:gd name="connsiteY63" fmla="*/ 2015393 h 2596418"/>
              <a:gd name="connsiteX64" fmla="*/ 485775 w 1390650"/>
              <a:gd name="connsiteY64" fmla="*/ 1986818 h 2596418"/>
              <a:gd name="connsiteX65" fmla="*/ 476250 w 1390650"/>
              <a:gd name="connsiteY65" fmla="*/ 1958243 h 2596418"/>
              <a:gd name="connsiteX66" fmla="*/ 447675 w 1390650"/>
              <a:gd name="connsiteY66" fmla="*/ 1939193 h 2596418"/>
              <a:gd name="connsiteX67" fmla="*/ 419100 w 1390650"/>
              <a:gd name="connsiteY67" fmla="*/ 1882043 h 2596418"/>
              <a:gd name="connsiteX68" fmla="*/ 390525 w 1390650"/>
              <a:gd name="connsiteY68" fmla="*/ 1862993 h 2596418"/>
              <a:gd name="connsiteX69" fmla="*/ 342900 w 1390650"/>
              <a:gd name="connsiteY69" fmla="*/ 1777268 h 2596418"/>
              <a:gd name="connsiteX70" fmla="*/ 285750 w 1390650"/>
              <a:gd name="connsiteY70" fmla="*/ 1691543 h 2596418"/>
              <a:gd name="connsiteX71" fmla="*/ 266700 w 1390650"/>
              <a:gd name="connsiteY71" fmla="*/ 1662968 h 2596418"/>
              <a:gd name="connsiteX72" fmla="*/ 238125 w 1390650"/>
              <a:gd name="connsiteY72" fmla="*/ 1634393 h 2596418"/>
              <a:gd name="connsiteX73" fmla="*/ 171450 w 1390650"/>
              <a:gd name="connsiteY73" fmla="*/ 1567718 h 2596418"/>
              <a:gd name="connsiteX74" fmla="*/ 133350 w 1390650"/>
              <a:gd name="connsiteY74" fmla="*/ 1510568 h 2596418"/>
              <a:gd name="connsiteX75" fmla="*/ 76200 w 1390650"/>
              <a:gd name="connsiteY75" fmla="*/ 1472468 h 2596418"/>
              <a:gd name="connsiteX76" fmla="*/ 47625 w 1390650"/>
              <a:gd name="connsiteY76" fmla="*/ 1453418 h 2596418"/>
              <a:gd name="connsiteX77" fmla="*/ 0 w 1390650"/>
              <a:gd name="connsiteY77" fmla="*/ 1386743 h 2596418"/>
              <a:gd name="connsiteX78" fmla="*/ 9525 w 1390650"/>
              <a:gd name="connsiteY78" fmla="*/ 1215293 h 2596418"/>
              <a:gd name="connsiteX79" fmla="*/ 19050 w 1390650"/>
              <a:gd name="connsiteY79" fmla="*/ 1139093 h 2596418"/>
              <a:gd name="connsiteX80" fmla="*/ 38100 w 1390650"/>
              <a:gd name="connsiteY80" fmla="*/ 958118 h 2596418"/>
              <a:gd name="connsiteX81" fmla="*/ 47625 w 1390650"/>
              <a:gd name="connsiteY81" fmla="*/ 834293 h 2596418"/>
              <a:gd name="connsiteX82" fmla="*/ 57150 w 1390650"/>
              <a:gd name="connsiteY82" fmla="*/ 777143 h 2596418"/>
              <a:gd name="connsiteX83" fmla="*/ 66675 w 1390650"/>
              <a:gd name="connsiteY83" fmla="*/ 662843 h 2596418"/>
              <a:gd name="connsiteX84" fmla="*/ 57150 w 1390650"/>
              <a:gd name="connsiteY84" fmla="*/ 43718 h 2596418"/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171450 w 1390650"/>
              <a:gd name="connsiteY3" fmla="*/ 91343 h 2596418"/>
              <a:gd name="connsiteX4" fmla="*/ 200025 w 1390650"/>
              <a:gd name="connsiteY4" fmla="*/ 100868 h 2596418"/>
              <a:gd name="connsiteX5" fmla="*/ 228600 w 1390650"/>
              <a:gd name="connsiteY5" fmla="*/ 119918 h 2596418"/>
              <a:gd name="connsiteX6" fmla="*/ 334365 w 1390650"/>
              <a:gd name="connsiteY6" fmla="*/ 390755 h 2596418"/>
              <a:gd name="connsiteX7" fmla="*/ 342900 w 1390650"/>
              <a:gd name="connsiteY7" fmla="*/ 167543 h 2596418"/>
              <a:gd name="connsiteX8" fmla="*/ 381000 w 1390650"/>
              <a:gd name="connsiteY8" fmla="*/ 177068 h 2596418"/>
              <a:gd name="connsiteX9" fmla="*/ 438150 w 1390650"/>
              <a:gd name="connsiteY9" fmla="*/ 196118 h 2596418"/>
              <a:gd name="connsiteX10" fmla="*/ 466725 w 1390650"/>
              <a:gd name="connsiteY10" fmla="*/ 205643 h 2596418"/>
              <a:gd name="connsiteX11" fmla="*/ 533400 w 1390650"/>
              <a:gd name="connsiteY11" fmla="*/ 224693 h 2596418"/>
              <a:gd name="connsiteX12" fmla="*/ 609600 w 1390650"/>
              <a:gd name="connsiteY12" fmla="*/ 234218 h 2596418"/>
              <a:gd name="connsiteX13" fmla="*/ 647700 w 1390650"/>
              <a:gd name="connsiteY13" fmla="*/ 243743 h 2596418"/>
              <a:gd name="connsiteX14" fmla="*/ 752475 w 1390650"/>
              <a:gd name="connsiteY14" fmla="*/ 272318 h 2596418"/>
              <a:gd name="connsiteX15" fmla="*/ 781050 w 1390650"/>
              <a:gd name="connsiteY15" fmla="*/ 281843 h 2596418"/>
              <a:gd name="connsiteX16" fmla="*/ 809625 w 1390650"/>
              <a:gd name="connsiteY16" fmla="*/ 300893 h 2596418"/>
              <a:gd name="connsiteX17" fmla="*/ 895350 w 1390650"/>
              <a:gd name="connsiteY17" fmla="*/ 338993 h 2596418"/>
              <a:gd name="connsiteX18" fmla="*/ 933450 w 1390650"/>
              <a:gd name="connsiteY18" fmla="*/ 396143 h 2596418"/>
              <a:gd name="connsiteX19" fmla="*/ 981075 w 1390650"/>
              <a:gd name="connsiteY19" fmla="*/ 443768 h 2596418"/>
              <a:gd name="connsiteX20" fmla="*/ 1047750 w 1390650"/>
              <a:gd name="connsiteY20" fmla="*/ 510443 h 2596418"/>
              <a:gd name="connsiteX21" fmla="*/ 1085850 w 1390650"/>
              <a:gd name="connsiteY21" fmla="*/ 558068 h 2596418"/>
              <a:gd name="connsiteX22" fmla="*/ 1104900 w 1390650"/>
              <a:gd name="connsiteY22" fmla="*/ 615218 h 2596418"/>
              <a:gd name="connsiteX23" fmla="*/ 1162050 w 1390650"/>
              <a:gd name="connsiteY23" fmla="*/ 681893 h 2596418"/>
              <a:gd name="connsiteX24" fmla="*/ 1181100 w 1390650"/>
              <a:gd name="connsiteY24" fmla="*/ 710468 h 2596418"/>
              <a:gd name="connsiteX25" fmla="*/ 1266825 w 1390650"/>
              <a:gd name="connsiteY25" fmla="*/ 786668 h 2596418"/>
              <a:gd name="connsiteX26" fmla="*/ 1295400 w 1390650"/>
              <a:gd name="connsiteY26" fmla="*/ 843818 h 2596418"/>
              <a:gd name="connsiteX27" fmla="*/ 1314450 w 1390650"/>
              <a:gd name="connsiteY27" fmla="*/ 872393 h 2596418"/>
              <a:gd name="connsiteX28" fmla="*/ 1323975 w 1390650"/>
              <a:gd name="connsiteY28" fmla="*/ 900968 h 2596418"/>
              <a:gd name="connsiteX29" fmla="*/ 1362075 w 1390650"/>
              <a:gd name="connsiteY29" fmla="*/ 967643 h 2596418"/>
              <a:gd name="connsiteX30" fmla="*/ 1390650 w 1390650"/>
              <a:gd name="connsiteY30" fmla="*/ 1024793 h 2596418"/>
              <a:gd name="connsiteX31" fmla="*/ 1371600 w 1390650"/>
              <a:gd name="connsiteY31" fmla="*/ 1148618 h 2596418"/>
              <a:gd name="connsiteX32" fmla="*/ 1352550 w 1390650"/>
              <a:gd name="connsiteY32" fmla="*/ 1310543 h 2596418"/>
              <a:gd name="connsiteX33" fmla="*/ 1343025 w 1390650"/>
              <a:gd name="connsiteY33" fmla="*/ 1443893 h 2596418"/>
              <a:gd name="connsiteX34" fmla="*/ 1362075 w 1390650"/>
              <a:gd name="connsiteY34" fmla="*/ 1920143 h 2596418"/>
              <a:gd name="connsiteX35" fmla="*/ 1314450 w 1390650"/>
              <a:gd name="connsiteY35" fmla="*/ 1967768 h 2596418"/>
              <a:gd name="connsiteX36" fmla="*/ 1295400 w 1390650"/>
              <a:gd name="connsiteY36" fmla="*/ 1996343 h 2596418"/>
              <a:gd name="connsiteX37" fmla="*/ 1266825 w 1390650"/>
              <a:gd name="connsiteY37" fmla="*/ 2034443 h 2596418"/>
              <a:gd name="connsiteX38" fmla="*/ 1228725 w 1390650"/>
              <a:gd name="connsiteY38" fmla="*/ 2091593 h 2596418"/>
              <a:gd name="connsiteX39" fmla="*/ 1209675 w 1390650"/>
              <a:gd name="connsiteY39" fmla="*/ 2120168 h 2596418"/>
              <a:gd name="connsiteX40" fmla="*/ 1181100 w 1390650"/>
              <a:gd name="connsiteY40" fmla="*/ 2158268 h 2596418"/>
              <a:gd name="connsiteX41" fmla="*/ 1152525 w 1390650"/>
              <a:gd name="connsiteY41" fmla="*/ 2215418 h 2596418"/>
              <a:gd name="connsiteX42" fmla="*/ 1123950 w 1390650"/>
              <a:gd name="connsiteY42" fmla="*/ 2272568 h 2596418"/>
              <a:gd name="connsiteX43" fmla="*/ 1095375 w 1390650"/>
              <a:gd name="connsiteY43" fmla="*/ 2301143 h 2596418"/>
              <a:gd name="connsiteX44" fmla="*/ 1057275 w 1390650"/>
              <a:gd name="connsiteY44" fmla="*/ 2358293 h 2596418"/>
              <a:gd name="connsiteX45" fmla="*/ 1038225 w 1390650"/>
              <a:gd name="connsiteY45" fmla="*/ 2386868 h 2596418"/>
              <a:gd name="connsiteX46" fmla="*/ 981075 w 1390650"/>
              <a:gd name="connsiteY46" fmla="*/ 2434493 h 2596418"/>
              <a:gd name="connsiteX47" fmla="*/ 914400 w 1390650"/>
              <a:gd name="connsiteY47" fmla="*/ 2510693 h 2596418"/>
              <a:gd name="connsiteX48" fmla="*/ 895350 w 1390650"/>
              <a:gd name="connsiteY48" fmla="*/ 2567843 h 2596418"/>
              <a:gd name="connsiteX49" fmla="*/ 885825 w 1390650"/>
              <a:gd name="connsiteY49" fmla="*/ 2596418 h 2596418"/>
              <a:gd name="connsiteX50" fmla="*/ 857250 w 1390650"/>
              <a:gd name="connsiteY50" fmla="*/ 2586893 h 2596418"/>
              <a:gd name="connsiteX51" fmla="*/ 838200 w 1390650"/>
              <a:gd name="connsiteY51" fmla="*/ 2558318 h 2596418"/>
              <a:gd name="connsiteX52" fmla="*/ 819150 w 1390650"/>
              <a:gd name="connsiteY52" fmla="*/ 2501168 h 2596418"/>
              <a:gd name="connsiteX53" fmla="*/ 809625 w 1390650"/>
              <a:gd name="connsiteY53" fmla="*/ 2472593 h 2596418"/>
              <a:gd name="connsiteX54" fmla="*/ 790575 w 1390650"/>
              <a:gd name="connsiteY54" fmla="*/ 2415443 h 2596418"/>
              <a:gd name="connsiteX55" fmla="*/ 781050 w 1390650"/>
              <a:gd name="connsiteY55" fmla="*/ 2386868 h 2596418"/>
              <a:gd name="connsiteX56" fmla="*/ 742950 w 1390650"/>
              <a:gd name="connsiteY56" fmla="*/ 2329718 h 2596418"/>
              <a:gd name="connsiteX57" fmla="*/ 723900 w 1390650"/>
              <a:gd name="connsiteY57" fmla="*/ 2301143 h 2596418"/>
              <a:gd name="connsiteX58" fmla="*/ 695325 w 1390650"/>
              <a:gd name="connsiteY58" fmla="*/ 2282093 h 2596418"/>
              <a:gd name="connsiteX59" fmla="*/ 628650 w 1390650"/>
              <a:gd name="connsiteY59" fmla="*/ 2205893 h 2596418"/>
              <a:gd name="connsiteX60" fmla="*/ 590550 w 1390650"/>
              <a:gd name="connsiteY60" fmla="*/ 2158268 h 2596418"/>
              <a:gd name="connsiteX61" fmla="*/ 581025 w 1390650"/>
              <a:gd name="connsiteY61" fmla="*/ 2129693 h 2596418"/>
              <a:gd name="connsiteX62" fmla="*/ 542925 w 1390650"/>
              <a:gd name="connsiteY62" fmla="*/ 2072543 h 2596418"/>
              <a:gd name="connsiteX63" fmla="*/ 504825 w 1390650"/>
              <a:gd name="connsiteY63" fmla="*/ 2015393 h 2596418"/>
              <a:gd name="connsiteX64" fmla="*/ 485775 w 1390650"/>
              <a:gd name="connsiteY64" fmla="*/ 1986818 h 2596418"/>
              <a:gd name="connsiteX65" fmla="*/ 476250 w 1390650"/>
              <a:gd name="connsiteY65" fmla="*/ 1958243 h 2596418"/>
              <a:gd name="connsiteX66" fmla="*/ 447675 w 1390650"/>
              <a:gd name="connsiteY66" fmla="*/ 1939193 h 2596418"/>
              <a:gd name="connsiteX67" fmla="*/ 419100 w 1390650"/>
              <a:gd name="connsiteY67" fmla="*/ 1882043 h 2596418"/>
              <a:gd name="connsiteX68" fmla="*/ 390525 w 1390650"/>
              <a:gd name="connsiteY68" fmla="*/ 1862993 h 2596418"/>
              <a:gd name="connsiteX69" fmla="*/ 342900 w 1390650"/>
              <a:gd name="connsiteY69" fmla="*/ 1777268 h 2596418"/>
              <a:gd name="connsiteX70" fmla="*/ 285750 w 1390650"/>
              <a:gd name="connsiteY70" fmla="*/ 1691543 h 2596418"/>
              <a:gd name="connsiteX71" fmla="*/ 266700 w 1390650"/>
              <a:gd name="connsiteY71" fmla="*/ 1662968 h 2596418"/>
              <a:gd name="connsiteX72" fmla="*/ 238125 w 1390650"/>
              <a:gd name="connsiteY72" fmla="*/ 1634393 h 2596418"/>
              <a:gd name="connsiteX73" fmla="*/ 171450 w 1390650"/>
              <a:gd name="connsiteY73" fmla="*/ 1567718 h 2596418"/>
              <a:gd name="connsiteX74" fmla="*/ 133350 w 1390650"/>
              <a:gd name="connsiteY74" fmla="*/ 1510568 h 2596418"/>
              <a:gd name="connsiteX75" fmla="*/ 76200 w 1390650"/>
              <a:gd name="connsiteY75" fmla="*/ 1472468 h 2596418"/>
              <a:gd name="connsiteX76" fmla="*/ 47625 w 1390650"/>
              <a:gd name="connsiteY76" fmla="*/ 1453418 h 2596418"/>
              <a:gd name="connsiteX77" fmla="*/ 0 w 1390650"/>
              <a:gd name="connsiteY77" fmla="*/ 1386743 h 2596418"/>
              <a:gd name="connsiteX78" fmla="*/ 9525 w 1390650"/>
              <a:gd name="connsiteY78" fmla="*/ 1215293 h 2596418"/>
              <a:gd name="connsiteX79" fmla="*/ 19050 w 1390650"/>
              <a:gd name="connsiteY79" fmla="*/ 1139093 h 2596418"/>
              <a:gd name="connsiteX80" fmla="*/ 38100 w 1390650"/>
              <a:gd name="connsiteY80" fmla="*/ 958118 h 2596418"/>
              <a:gd name="connsiteX81" fmla="*/ 47625 w 1390650"/>
              <a:gd name="connsiteY81" fmla="*/ 834293 h 2596418"/>
              <a:gd name="connsiteX82" fmla="*/ 57150 w 1390650"/>
              <a:gd name="connsiteY82" fmla="*/ 777143 h 2596418"/>
              <a:gd name="connsiteX83" fmla="*/ 66675 w 1390650"/>
              <a:gd name="connsiteY83" fmla="*/ 662843 h 2596418"/>
              <a:gd name="connsiteX84" fmla="*/ 57150 w 1390650"/>
              <a:gd name="connsiteY84" fmla="*/ 43718 h 2596418"/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171450 w 1390650"/>
              <a:gd name="connsiteY3" fmla="*/ 91343 h 2596418"/>
              <a:gd name="connsiteX4" fmla="*/ 200025 w 1390650"/>
              <a:gd name="connsiteY4" fmla="*/ 100868 h 2596418"/>
              <a:gd name="connsiteX5" fmla="*/ 228600 w 1390650"/>
              <a:gd name="connsiteY5" fmla="*/ 119918 h 2596418"/>
              <a:gd name="connsiteX6" fmla="*/ 342900 w 1390650"/>
              <a:gd name="connsiteY6" fmla="*/ 167543 h 2596418"/>
              <a:gd name="connsiteX7" fmla="*/ 381000 w 1390650"/>
              <a:gd name="connsiteY7" fmla="*/ 177068 h 2596418"/>
              <a:gd name="connsiteX8" fmla="*/ 438150 w 1390650"/>
              <a:gd name="connsiteY8" fmla="*/ 196118 h 2596418"/>
              <a:gd name="connsiteX9" fmla="*/ 466725 w 1390650"/>
              <a:gd name="connsiteY9" fmla="*/ 205643 h 2596418"/>
              <a:gd name="connsiteX10" fmla="*/ 533400 w 1390650"/>
              <a:gd name="connsiteY10" fmla="*/ 224693 h 2596418"/>
              <a:gd name="connsiteX11" fmla="*/ 609600 w 1390650"/>
              <a:gd name="connsiteY11" fmla="*/ 234218 h 2596418"/>
              <a:gd name="connsiteX12" fmla="*/ 647700 w 1390650"/>
              <a:gd name="connsiteY12" fmla="*/ 243743 h 2596418"/>
              <a:gd name="connsiteX13" fmla="*/ 752475 w 1390650"/>
              <a:gd name="connsiteY13" fmla="*/ 272318 h 2596418"/>
              <a:gd name="connsiteX14" fmla="*/ 781050 w 1390650"/>
              <a:gd name="connsiteY14" fmla="*/ 281843 h 2596418"/>
              <a:gd name="connsiteX15" fmla="*/ 809625 w 1390650"/>
              <a:gd name="connsiteY15" fmla="*/ 300893 h 2596418"/>
              <a:gd name="connsiteX16" fmla="*/ 895350 w 1390650"/>
              <a:gd name="connsiteY16" fmla="*/ 338993 h 2596418"/>
              <a:gd name="connsiteX17" fmla="*/ 933450 w 1390650"/>
              <a:gd name="connsiteY17" fmla="*/ 396143 h 2596418"/>
              <a:gd name="connsiteX18" fmla="*/ 981075 w 1390650"/>
              <a:gd name="connsiteY18" fmla="*/ 443768 h 2596418"/>
              <a:gd name="connsiteX19" fmla="*/ 1047750 w 1390650"/>
              <a:gd name="connsiteY19" fmla="*/ 510443 h 2596418"/>
              <a:gd name="connsiteX20" fmla="*/ 1085850 w 1390650"/>
              <a:gd name="connsiteY20" fmla="*/ 558068 h 2596418"/>
              <a:gd name="connsiteX21" fmla="*/ 1104900 w 1390650"/>
              <a:gd name="connsiteY21" fmla="*/ 615218 h 2596418"/>
              <a:gd name="connsiteX22" fmla="*/ 1162050 w 1390650"/>
              <a:gd name="connsiteY22" fmla="*/ 681893 h 2596418"/>
              <a:gd name="connsiteX23" fmla="*/ 1181100 w 1390650"/>
              <a:gd name="connsiteY23" fmla="*/ 710468 h 2596418"/>
              <a:gd name="connsiteX24" fmla="*/ 1266825 w 1390650"/>
              <a:gd name="connsiteY24" fmla="*/ 786668 h 2596418"/>
              <a:gd name="connsiteX25" fmla="*/ 1295400 w 1390650"/>
              <a:gd name="connsiteY25" fmla="*/ 843818 h 2596418"/>
              <a:gd name="connsiteX26" fmla="*/ 1314450 w 1390650"/>
              <a:gd name="connsiteY26" fmla="*/ 872393 h 2596418"/>
              <a:gd name="connsiteX27" fmla="*/ 1323975 w 1390650"/>
              <a:gd name="connsiteY27" fmla="*/ 900968 h 2596418"/>
              <a:gd name="connsiteX28" fmla="*/ 1362075 w 1390650"/>
              <a:gd name="connsiteY28" fmla="*/ 967643 h 2596418"/>
              <a:gd name="connsiteX29" fmla="*/ 1390650 w 1390650"/>
              <a:gd name="connsiteY29" fmla="*/ 1024793 h 2596418"/>
              <a:gd name="connsiteX30" fmla="*/ 1371600 w 1390650"/>
              <a:gd name="connsiteY30" fmla="*/ 1148618 h 2596418"/>
              <a:gd name="connsiteX31" fmla="*/ 1352550 w 1390650"/>
              <a:gd name="connsiteY31" fmla="*/ 1310543 h 2596418"/>
              <a:gd name="connsiteX32" fmla="*/ 1343025 w 1390650"/>
              <a:gd name="connsiteY32" fmla="*/ 1443893 h 2596418"/>
              <a:gd name="connsiteX33" fmla="*/ 1362075 w 1390650"/>
              <a:gd name="connsiteY33" fmla="*/ 1920143 h 2596418"/>
              <a:gd name="connsiteX34" fmla="*/ 1314450 w 1390650"/>
              <a:gd name="connsiteY34" fmla="*/ 1967768 h 2596418"/>
              <a:gd name="connsiteX35" fmla="*/ 1295400 w 1390650"/>
              <a:gd name="connsiteY35" fmla="*/ 1996343 h 2596418"/>
              <a:gd name="connsiteX36" fmla="*/ 1266825 w 1390650"/>
              <a:gd name="connsiteY36" fmla="*/ 2034443 h 2596418"/>
              <a:gd name="connsiteX37" fmla="*/ 1228725 w 1390650"/>
              <a:gd name="connsiteY37" fmla="*/ 2091593 h 2596418"/>
              <a:gd name="connsiteX38" fmla="*/ 1209675 w 1390650"/>
              <a:gd name="connsiteY38" fmla="*/ 2120168 h 2596418"/>
              <a:gd name="connsiteX39" fmla="*/ 1181100 w 1390650"/>
              <a:gd name="connsiteY39" fmla="*/ 2158268 h 2596418"/>
              <a:gd name="connsiteX40" fmla="*/ 1152525 w 1390650"/>
              <a:gd name="connsiteY40" fmla="*/ 2215418 h 2596418"/>
              <a:gd name="connsiteX41" fmla="*/ 1123950 w 1390650"/>
              <a:gd name="connsiteY41" fmla="*/ 2272568 h 2596418"/>
              <a:gd name="connsiteX42" fmla="*/ 1095375 w 1390650"/>
              <a:gd name="connsiteY42" fmla="*/ 2301143 h 2596418"/>
              <a:gd name="connsiteX43" fmla="*/ 1057275 w 1390650"/>
              <a:gd name="connsiteY43" fmla="*/ 2358293 h 2596418"/>
              <a:gd name="connsiteX44" fmla="*/ 1038225 w 1390650"/>
              <a:gd name="connsiteY44" fmla="*/ 2386868 h 2596418"/>
              <a:gd name="connsiteX45" fmla="*/ 981075 w 1390650"/>
              <a:gd name="connsiteY45" fmla="*/ 2434493 h 2596418"/>
              <a:gd name="connsiteX46" fmla="*/ 914400 w 1390650"/>
              <a:gd name="connsiteY46" fmla="*/ 2510693 h 2596418"/>
              <a:gd name="connsiteX47" fmla="*/ 895350 w 1390650"/>
              <a:gd name="connsiteY47" fmla="*/ 2567843 h 2596418"/>
              <a:gd name="connsiteX48" fmla="*/ 885825 w 1390650"/>
              <a:gd name="connsiteY48" fmla="*/ 2596418 h 2596418"/>
              <a:gd name="connsiteX49" fmla="*/ 857250 w 1390650"/>
              <a:gd name="connsiteY49" fmla="*/ 2586893 h 2596418"/>
              <a:gd name="connsiteX50" fmla="*/ 838200 w 1390650"/>
              <a:gd name="connsiteY50" fmla="*/ 2558318 h 2596418"/>
              <a:gd name="connsiteX51" fmla="*/ 819150 w 1390650"/>
              <a:gd name="connsiteY51" fmla="*/ 2501168 h 2596418"/>
              <a:gd name="connsiteX52" fmla="*/ 809625 w 1390650"/>
              <a:gd name="connsiteY52" fmla="*/ 2472593 h 2596418"/>
              <a:gd name="connsiteX53" fmla="*/ 790575 w 1390650"/>
              <a:gd name="connsiteY53" fmla="*/ 2415443 h 2596418"/>
              <a:gd name="connsiteX54" fmla="*/ 781050 w 1390650"/>
              <a:gd name="connsiteY54" fmla="*/ 2386868 h 2596418"/>
              <a:gd name="connsiteX55" fmla="*/ 742950 w 1390650"/>
              <a:gd name="connsiteY55" fmla="*/ 2329718 h 2596418"/>
              <a:gd name="connsiteX56" fmla="*/ 723900 w 1390650"/>
              <a:gd name="connsiteY56" fmla="*/ 2301143 h 2596418"/>
              <a:gd name="connsiteX57" fmla="*/ 695325 w 1390650"/>
              <a:gd name="connsiteY57" fmla="*/ 2282093 h 2596418"/>
              <a:gd name="connsiteX58" fmla="*/ 628650 w 1390650"/>
              <a:gd name="connsiteY58" fmla="*/ 2205893 h 2596418"/>
              <a:gd name="connsiteX59" fmla="*/ 590550 w 1390650"/>
              <a:gd name="connsiteY59" fmla="*/ 2158268 h 2596418"/>
              <a:gd name="connsiteX60" fmla="*/ 581025 w 1390650"/>
              <a:gd name="connsiteY60" fmla="*/ 2129693 h 2596418"/>
              <a:gd name="connsiteX61" fmla="*/ 542925 w 1390650"/>
              <a:gd name="connsiteY61" fmla="*/ 2072543 h 2596418"/>
              <a:gd name="connsiteX62" fmla="*/ 504825 w 1390650"/>
              <a:gd name="connsiteY62" fmla="*/ 2015393 h 2596418"/>
              <a:gd name="connsiteX63" fmla="*/ 485775 w 1390650"/>
              <a:gd name="connsiteY63" fmla="*/ 1986818 h 2596418"/>
              <a:gd name="connsiteX64" fmla="*/ 476250 w 1390650"/>
              <a:gd name="connsiteY64" fmla="*/ 1958243 h 2596418"/>
              <a:gd name="connsiteX65" fmla="*/ 447675 w 1390650"/>
              <a:gd name="connsiteY65" fmla="*/ 1939193 h 2596418"/>
              <a:gd name="connsiteX66" fmla="*/ 419100 w 1390650"/>
              <a:gd name="connsiteY66" fmla="*/ 1882043 h 2596418"/>
              <a:gd name="connsiteX67" fmla="*/ 390525 w 1390650"/>
              <a:gd name="connsiteY67" fmla="*/ 1862993 h 2596418"/>
              <a:gd name="connsiteX68" fmla="*/ 342900 w 1390650"/>
              <a:gd name="connsiteY68" fmla="*/ 1777268 h 2596418"/>
              <a:gd name="connsiteX69" fmla="*/ 285750 w 1390650"/>
              <a:gd name="connsiteY69" fmla="*/ 1691543 h 2596418"/>
              <a:gd name="connsiteX70" fmla="*/ 266700 w 1390650"/>
              <a:gd name="connsiteY70" fmla="*/ 1662968 h 2596418"/>
              <a:gd name="connsiteX71" fmla="*/ 238125 w 1390650"/>
              <a:gd name="connsiteY71" fmla="*/ 1634393 h 2596418"/>
              <a:gd name="connsiteX72" fmla="*/ 171450 w 1390650"/>
              <a:gd name="connsiteY72" fmla="*/ 1567718 h 2596418"/>
              <a:gd name="connsiteX73" fmla="*/ 133350 w 1390650"/>
              <a:gd name="connsiteY73" fmla="*/ 1510568 h 2596418"/>
              <a:gd name="connsiteX74" fmla="*/ 76200 w 1390650"/>
              <a:gd name="connsiteY74" fmla="*/ 1472468 h 2596418"/>
              <a:gd name="connsiteX75" fmla="*/ 47625 w 1390650"/>
              <a:gd name="connsiteY75" fmla="*/ 1453418 h 2596418"/>
              <a:gd name="connsiteX76" fmla="*/ 0 w 1390650"/>
              <a:gd name="connsiteY76" fmla="*/ 1386743 h 2596418"/>
              <a:gd name="connsiteX77" fmla="*/ 9525 w 1390650"/>
              <a:gd name="connsiteY77" fmla="*/ 1215293 h 2596418"/>
              <a:gd name="connsiteX78" fmla="*/ 19050 w 1390650"/>
              <a:gd name="connsiteY78" fmla="*/ 1139093 h 2596418"/>
              <a:gd name="connsiteX79" fmla="*/ 38100 w 1390650"/>
              <a:gd name="connsiteY79" fmla="*/ 958118 h 2596418"/>
              <a:gd name="connsiteX80" fmla="*/ 47625 w 1390650"/>
              <a:gd name="connsiteY80" fmla="*/ 834293 h 2596418"/>
              <a:gd name="connsiteX81" fmla="*/ 57150 w 1390650"/>
              <a:gd name="connsiteY81" fmla="*/ 777143 h 2596418"/>
              <a:gd name="connsiteX82" fmla="*/ 66675 w 1390650"/>
              <a:gd name="connsiteY82" fmla="*/ 662843 h 2596418"/>
              <a:gd name="connsiteX83" fmla="*/ 57150 w 1390650"/>
              <a:gd name="connsiteY83" fmla="*/ 43718 h 2596418"/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171450 w 1390650"/>
              <a:gd name="connsiteY3" fmla="*/ 91343 h 2596418"/>
              <a:gd name="connsiteX4" fmla="*/ 200025 w 1390650"/>
              <a:gd name="connsiteY4" fmla="*/ 100868 h 2596418"/>
              <a:gd name="connsiteX5" fmla="*/ 342900 w 1390650"/>
              <a:gd name="connsiteY5" fmla="*/ 167543 h 2596418"/>
              <a:gd name="connsiteX6" fmla="*/ 381000 w 1390650"/>
              <a:gd name="connsiteY6" fmla="*/ 177068 h 2596418"/>
              <a:gd name="connsiteX7" fmla="*/ 438150 w 1390650"/>
              <a:gd name="connsiteY7" fmla="*/ 196118 h 2596418"/>
              <a:gd name="connsiteX8" fmla="*/ 466725 w 1390650"/>
              <a:gd name="connsiteY8" fmla="*/ 205643 h 2596418"/>
              <a:gd name="connsiteX9" fmla="*/ 533400 w 1390650"/>
              <a:gd name="connsiteY9" fmla="*/ 224693 h 2596418"/>
              <a:gd name="connsiteX10" fmla="*/ 609600 w 1390650"/>
              <a:gd name="connsiteY10" fmla="*/ 234218 h 2596418"/>
              <a:gd name="connsiteX11" fmla="*/ 647700 w 1390650"/>
              <a:gd name="connsiteY11" fmla="*/ 243743 h 2596418"/>
              <a:gd name="connsiteX12" fmla="*/ 752475 w 1390650"/>
              <a:gd name="connsiteY12" fmla="*/ 272318 h 2596418"/>
              <a:gd name="connsiteX13" fmla="*/ 781050 w 1390650"/>
              <a:gd name="connsiteY13" fmla="*/ 281843 h 2596418"/>
              <a:gd name="connsiteX14" fmla="*/ 809625 w 1390650"/>
              <a:gd name="connsiteY14" fmla="*/ 300893 h 2596418"/>
              <a:gd name="connsiteX15" fmla="*/ 895350 w 1390650"/>
              <a:gd name="connsiteY15" fmla="*/ 338993 h 2596418"/>
              <a:gd name="connsiteX16" fmla="*/ 933450 w 1390650"/>
              <a:gd name="connsiteY16" fmla="*/ 396143 h 2596418"/>
              <a:gd name="connsiteX17" fmla="*/ 981075 w 1390650"/>
              <a:gd name="connsiteY17" fmla="*/ 443768 h 2596418"/>
              <a:gd name="connsiteX18" fmla="*/ 1047750 w 1390650"/>
              <a:gd name="connsiteY18" fmla="*/ 510443 h 2596418"/>
              <a:gd name="connsiteX19" fmla="*/ 1085850 w 1390650"/>
              <a:gd name="connsiteY19" fmla="*/ 558068 h 2596418"/>
              <a:gd name="connsiteX20" fmla="*/ 1104900 w 1390650"/>
              <a:gd name="connsiteY20" fmla="*/ 615218 h 2596418"/>
              <a:gd name="connsiteX21" fmla="*/ 1162050 w 1390650"/>
              <a:gd name="connsiteY21" fmla="*/ 681893 h 2596418"/>
              <a:gd name="connsiteX22" fmla="*/ 1181100 w 1390650"/>
              <a:gd name="connsiteY22" fmla="*/ 710468 h 2596418"/>
              <a:gd name="connsiteX23" fmla="*/ 1266825 w 1390650"/>
              <a:gd name="connsiteY23" fmla="*/ 786668 h 2596418"/>
              <a:gd name="connsiteX24" fmla="*/ 1295400 w 1390650"/>
              <a:gd name="connsiteY24" fmla="*/ 843818 h 2596418"/>
              <a:gd name="connsiteX25" fmla="*/ 1314450 w 1390650"/>
              <a:gd name="connsiteY25" fmla="*/ 872393 h 2596418"/>
              <a:gd name="connsiteX26" fmla="*/ 1323975 w 1390650"/>
              <a:gd name="connsiteY26" fmla="*/ 900968 h 2596418"/>
              <a:gd name="connsiteX27" fmla="*/ 1362075 w 1390650"/>
              <a:gd name="connsiteY27" fmla="*/ 967643 h 2596418"/>
              <a:gd name="connsiteX28" fmla="*/ 1390650 w 1390650"/>
              <a:gd name="connsiteY28" fmla="*/ 1024793 h 2596418"/>
              <a:gd name="connsiteX29" fmla="*/ 1371600 w 1390650"/>
              <a:gd name="connsiteY29" fmla="*/ 1148618 h 2596418"/>
              <a:gd name="connsiteX30" fmla="*/ 1352550 w 1390650"/>
              <a:gd name="connsiteY30" fmla="*/ 1310543 h 2596418"/>
              <a:gd name="connsiteX31" fmla="*/ 1343025 w 1390650"/>
              <a:gd name="connsiteY31" fmla="*/ 1443893 h 2596418"/>
              <a:gd name="connsiteX32" fmla="*/ 1362075 w 1390650"/>
              <a:gd name="connsiteY32" fmla="*/ 1920143 h 2596418"/>
              <a:gd name="connsiteX33" fmla="*/ 1314450 w 1390650"/>
              <a:gd name="connsiteY33" fmla="*/ 1967768 h 2596418"/>
              <a:gd name="connsiteX34" fmla="*/ 1295400 w 1390650"/>
              <a:gd name="connsiteY34" fmla="*/ 1996343 h 2596418"/>
              <a:gd name="connsiteX35" fmla="*/ 1266825 w 1390650"/>
              <a:gd name="connsiteY35" fmla="*/ 2034443 h 2596418"/>
              <a:gd name="connsiteX36" fmla="*/ 1228725 w 1390650"/>
              <a:gd name="connsiteY36" fmla="*/ 2091593 h 2596418"/>
              <a:gd name="connsiteX37" fmla="*/ 1209675 w 1390650"/>
              <a:gd name="connsiteY37" fmla="*/ 2120168 h 2596418"/>
              <a:gd name="connsiteX38" fmla="*/ 1181100 w 1390650"/>
              <a:gd name="connsiteY38" fmla="*/ 2158268 h 2596418"/>
              <a:gd name="connsiteX39" fmla="*/ 1152525 w 1390650"/>
              <a:gd name="connsiteY39" fmla="*/ 2215418 h 2596418"/>
              <a:gd name="connsiteX40" fmla="*/ 1123950 w 1390650"/>
              <a:gd name="connsiteY40" fmla="*/ 2272568 h 2596418"/>
              <a:gd name="connsiteX41" fmla="*/ 1095375 w 1390650"/>
              <a:gd name="connsiteY41" fmla="*/ 2301143 h 2596418"/>
              <a:gd name="connsiteX42" fmla="*/ 1057275 w 1390650"/>
              <a:gd name="connsiteY42" fmla="*/ 2358293 h 2596418"/>
              <a:gd name="connsiteX43" fmla="*/ 1038225 w 1390650"/>
              <a:gd name="connsiteY43" fmla="*/ 2386868 h 2596418"/>
              <a:gd name="connsiteX44" fmla="*/ 981075 w 1390650"/>
              <a:gd name="connsiteY44" fmla="*/ 2434493 h 2596418"/>
              <a:gd name="connsiteX45" fmla="*/ 914400 w 1390650"/>
              <a:gd name="connsiteY45" fmla="*/ 2510693 h 2596418"/>
              <a:gd name="connsiteX46" fmla="*/ 895350 w 1390650"/>
              <a:gd name="connsiteY46" fmla="*/ 2567843 h 2596418"/>
              <a:gd name="connsiteX47" fmla="*/ 885825 w 1390650"/>
              <a:gd name="connsiteY47" fmla="*/ 2596418 h 2596418"/>
              <a:gd name="connsiteX48" fmla="*/ 857250 w 1390650"/>
              <a:gd name="connsiteY48" fmla="*/ 2586893 h 2596418"/>
              <a:gd name="connsiteX49" fmla="*/ 838200 w 1390650"/>
              <a:gd name="connsiteY49" fmla="*/ 2558318 h 2596418"/>
              <a:gd name="connsiteX50" fmla="*/ 819150 w 1390650"/>
              <a:gd name="connsiteY50" fmla="*/ 2501168 h 2596418"/>
              <a:gd name="connsiteX51" fmla="*/ 809625 w 1390650"/>
              <a:gd name="connsiteY51" fmla="*/ 2472593 h 2596418"/>
              <a:gd name="connsiteX52" fmla="*/ 790575 w 1390650"/>
              <a:gd name="connsiteY52" fmla="*/ 2415443 h 2596418"/>
              <a:gd name="connsiteX53" fmla="*/ 781050 w 1390650"/>
              <a:gd name="connsiteY53" fmla="*/ 2386868 h 2596418"/>
              <a:gd name="connsiteX54" fmla="*/ 742950 w 1390650"/>
              <a:gd name="connsiteY54" fmla="*/ 2329718 h 2596418"/>
              <a:gd name="connsiteX55" fmla="*/ 723900 w 1390650"/>
              <a:gd name="connsiteY55" fmla="*/ 2301143 h 2596418"/>
              <a:gd name="connsiteX56" fmla="*/ 695325 w 1390650"/>
              <a:gd name="connsiteY56" fmla="*/ 2282093 h 2596418"/>
              <a:gd name="connsiteX57" fmla="*/ 628650 w 1390650"/>
              <a:gd name="connsiteY57" fmla="*/ 2205893 h 2596418"/>
              <a:gd name="connsiteX58" fmla="*/ 590550 w 1390650"/>
              <a:gd name="connsiteY58" fmla="*/ 2158268 h 2596418"/>
              <a:gd name="connsiteX59" fmla="*/ 581025 w 1390650"/>
              <a:gd name="connsiteY59" fmla="*/ 2129693 h 2596418"/>
              <a:gd name="connsiteX60" fmla="*/ 542925 w 1390650"/>
              <a:gd name="connsiteY60" fmla="*/ 2072543 h 2596418"/>
              <a:gd name="connsiteX61" fmla="*/ 504825 w 1390650"/>
              <a:gd name="connsiteY61" fmla="*/ 2015393 h 2596418"/>
              <a:gd name="connsiteX62" fmla="*/ 485775 w 1390650"/>
              <a:gd name="connsiteY62" fmla="*/ 1986818 h 2596418"/>
              <a:gd name="connsiteX63" fmla="*/ 476250 w 1390650"/>
              <a:gd name="connsiteY63" fmla="*/ 1958243 h 2596418"/>
              <a:gd name="connsiteX64" fmla="*/ 447675 w 1390650"/>
              <a:gd name="connsiteY64" fmla="*/ 1939193 h 2596418"/>
              <a:gd name="connsiteX65" fmla="*/ 419100 w 1390650"/>
              <a:gd name="connsiteY65" fmla="*/ 1882043 h 2596418"/>
              <a:gd name="connsiteX66" fmla="*/ 390525 w 1390650"/>
              <a:gd name="connsiteY66" fmla="*/ 1862993 h 2596418"/>
              <a:gd name="connsiteX67" fmla="*/ 342900 w 1390650"/>
              <a:gd name="connsiteY67" fmla="*/ 1777268 h 2596418"/>
              <a:gd name="connsiteX68" fmla="*/ 285750 w 1390650"/>
              <a:gd name="connsiteY68" fmla="*/ 1691543 h 2596418"/>
              <a:gd name="connsiteX69" fmla="*/ 266700 w 1390650"/>
              <a:gd name="connsiteY69" fmla="*/ 1662968 h 2596418"/>
              <a:gd name="connsiteX70" fmla="*/ 238125 w 1390650"/>
              <a:gd name="connsiteY70" fmla="*/ 1634393 h 2596418"/>
              <a:gd name="connsiteX71" fmla="*/ 171450 w 1390650"/>
              <a:gd name="connsiteY71" fmla="*/ 1567718 h 2596418"/>
              <a:gd name="connsiteX72" fmla="*/ 133350 w 1390650"/>
              <a:gd name="connsiteY72" fmla="*/ 1510568 h 2596418"/>
              <a:gd name="connsiteX73" fmla="*/ 76200 w 1390650"/>
              <a:gd name="connsiteY73" fmla="*/ 1472468 h 2596418"/>
              <a:gd name="connsiteX74" fmla="*/ 47625 w 1390650"/>
              <a:gd name="connsiteY74" fmla="*/ 1453418 h 2596418"/>
              <a:gd name="connsiteX75" fmla="*/ 0 w 1390650"/>
              <a:gd name="connsiteY75" fmla="*/ 1386743 h 2596418"/>
              <a:gd name="connsiteX76" fmla="*/ 9525 w 1390650"/>
              <a:gd name="connsiteY76" fmla="*/ 1215293 h 2596418"/>
              <a:gd name="connsiteX77" fmla="*/ 19050 w 1390650"/>
              <a:gd name="connsiteY77" fmla="*/ 1139093 h 2596418"/>
              <a:gd name="connsiteX78" fmla="*/ 38100 w 1390650"/>
              <a:gd name="connsiteY78" fmla="*/ 958118 h 2596418"/>
              <a:gd name="connsiteX79" fmla="*/ 47625 w 1390650"/>
              <a:gd name="connsiteY79" fmla="*/ 834293 h 2596418"/>
              <a:gd name="connsiteX80" fmla="*/ 57150 w 1390650"/>
              <a:gd name="connsiteY80" fmla="*/ 777143 h 2596418"/>
              <a:gd name="connsiteX81" fmla="*/ 66675 w 1390650"/>
              <a:gd name="connsiteY81" fmla="*/ 662843 h 2596418"/>
              <a:gd name="connsiteX82" fmla="*/ 57150 w 1390650"/>
              <a:gd name="connsiteY82" fmla="*/ 43718 h 2596418"/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171450 w 1390650"/>
              <a:gd name="connsiteY3" fmla="*/ 91343 h 2596418"/>
              <a:gd name="connsiteX4" fmla="*/ 342900 w 1390650"/>
              <a:gd name="connsiteY4" fmla="*/ 167543 h 2596418"/>
              <a:gd name="connsiteX5" fmla="*/ 381000 w 1390650"/>
              <a:gd name="connsiteY5" fmla="*/ 177068 h 2596418"/>
              <a:gd name="connsiteX6" fmla="*/ 438150 w 1390650"/>
              <a:gd name="connsiteY6" fmla="*/ 196118 h 2596418"/>
              <a:gd name="connsiteX7" fmla="*/ 466725 w 1390650"/>
              <a:gd name="connsiteY7" fmla="*/ 205643 h 2596418"/>
              <a:gd name="connsiteX8" fmla="*/ 533400 w 1390650"/>
              <a:gd name="connsiteY8" fmla="*/ 224693 h 2596418"/>
              <a:gd name="connsiteX9" fmla="*/ 609600 w 1390650"/>
              <a:gd name="connsiteY9" fmla="*/ 234218 h 2596418"/>
              <a:gd name="connsiteX10" fmla="*/ 647700 w 1390650"/>
              <a:gd name="connsiteY10" fmla="*/ 243743 h 2596418"/>
              <a:gd name="connsiteX11" fmla="*/ 752475 w 1390650"/>
              <a:gd name="connsiteY11" fmla="*/ 272318 h 2596418"/>
              <a:gd name="connsiteX12" fmla="*/ 781050 w 1390650"/>
              <a:gd name="connsiteY12" fmla="*/ 281843 h 2596418"/>
              <a:gd name="connsiteX13" fmla="*/ 809625 w 1390650"/>
              <a:gd name="connsiteY13" fmla="*/ 300893 h 2596418"/>
              <a:gd name="connsiteX14" fmla="*/ 895350 w 1390650"/>
              <a:gd name="connsiteY14" fmla="*/ 338993 h 2596418"/>
              <a:gd name="connsiteX15" fmla="*/ 933450 w 1390650"/>
              <a:gd name="connsiteY15" fmla="*/ 396143 h 2596418"/>
              <a:gd name="connsiteX16" fmla="*/ 981075 w 1390650"/>
              <a:gd name="connsiteY16" fmla="*/ 443768 h 2596418"/>
              <a:gd name="connsiteX17" fmla="*/ 1047750 w 1390650"/>
              <a:gd name="connsiteY17" fmla="*/ 510443 h 2596418"/>
              <a:gd name="connsiteX18" fmla="*/ 1085850 w 1390650"/>
              <a:gd name="connsiteY18" fmla="*/ 558068 h 2596418"/>
              <a:gd name="connsiteX19" fmla="*/ 1104900 w 1390650"/>
              <a:gd name="connsiteY19" fmla="*/ 615218 h 2596418"/>
              <a:gd name="connsiteX20" fmla="*/ 1162050 w 1390650"/>
              <a:gd name="connsiteY20" fmla="*/ 681893 h 2596418"/>
              <a:gd name="connsiteX21" fmla="*/ 1181100 w 1390650"/>
              <a:gd name="connsiteY21" fmla="*/ 710468 h 2596418"/>
              <a:gd name="connsiteX22" fmla="*/ 1266825 w 1390650"/>
              <a:gd name="connsiteY22" fmla="*/ 786668 h 2596418"/>
              <a:gd name="connsiteX23" fmla="*/ 1295400 w 1390650"/>
              <a:gd name="connsiteY23" fmla="*/ 843818 h 2596418"/>
              <a:gd name="connsiteX24" fmla="*/ 1314450 w 1390650"/>
              <a:gd name="connsiteY24" fmla="*/ 872393 h 2596418"/>
              <a:gd name="connsiteX25" fmla="*/ 1323975 w 1390650"/>
              <a:gd name="connsiteY25" fmla="*/ 900968 h 2596418"/>
              <a:gd name="connsiteX26" fmla="*/ 1362075 w 1390650"/>
              <a:gd name="connsiteY26" fmla="*/ 967643 h 2596418"/>
              <a:gd name="connsiteX27" fmla="*/ 1390650 w 1390650"/>
              <a:gd name="connsiteY27" fmla="*/ 1024793 h 2596418"/>
              <a:gd name="connsiteX28" fmla="*/ 1371600 w 1390650"/>
              <a:gd name="connsiteY28" fmla="*/ 1148618 h 2596418"/>
              <a:gd name="connsiteX29" fmla="*/ 1352550 w 1390650"/>
              <a:gd name="connsiteY29" fmla="*/ 1310543 h 2596418"/>
              <a:gd name="connsiteX30" fmla="*/ 1343025 w 1390650"/>
              <a:gd name="connsiteY30" fmla="*/ 1443893 h 2596418"/>
              <a:gd name="connsiteX31" fmla="*/ 1362075 w 1390650"/>
              <a:gd name="connsiteY31" fmla="*/ 1920143 h 2596418"/>
              <a:gd name="connsiteX32" fmla="*/ 1314450 w 1390650"/>
              <a:gd name="connsiteY32" fmla="*/ 1967768 h 2596418"/>
              <a:gd name="connsiteX33" fmla="*/ 1295400 w 1390650"/>
              <a:gd name="connsiteY33" fmla="*/ 1996343 h 2596418"/>
              <a:gd name="connsiteX34" fmla="*/ 1266825 w 1390650"/>
              <a:gd name="connsiteY34" fmla="*/ 2034443 h 2596418"/>
              <a:gd name="connsiteX35" fmla="*/ 1228725 w 1390650"/>
              <a:gd name="connsiteY35" fmla="*/ 2091593 h 2596418"/>
              <a:gd name="connsiteX36" fmla="*/ 1209675 w 1390650"/>
              <a:gd name="connsiteY36" fmla="*/ 2120168 h 2596418"/>
              <a:gd name="connsiteX37" fmla="*/ 1181100 w 1390650"/>
              <a:gd name="connsiteY37" fmla="*/ 2158268 h 2596418"/>
              <a:gd name="connsiteX38" fmla="*/ 1152525 w 1390650"/>
              <a:gd name="connsiteY38" fmla="*/ 2215418 h 2596418"/>
              <a:gd name="connsiteX39" fmla="*/ 1123950 w 1390650"/>
              <a:gd name="connsiteY39" fmla="*/ 2272568 h 2596418"/>
              <a:gd name="connsiteX40" fmla="*/ 1095375 w 1390650"/>
              <a:gd name="connsiteY40" fmla="*/ 2301143 h 2596418"/>
              <a:gd name="connsiteX41" fmla="*/ 1057275 w 1390650"/>
              <a:gd name="connsiteY41" fmla="*/ 2358293 h 2596418"/>
              <a:gd name="connsiteX42" fmla="*/ 1038225 w 1390650"/>
              <a:gd name="connsiteY42" fmla="*/ 2386868 h 2596418"/>
              <a:gd name="connsiteX43" fmla="*/ 981075 w 1390650"/>
              <a:gd name="connsiteY43" fmla="*/ 2434493 h 2596418"/>
              <a:gd name="connsiteX44" fmla="*/ 914400 w 1390650"/>
              <a:gd name="connsiteY44" fmla="*/ 2510693 h 2596418"/>
              <a:gd name="connsiteX45" fmla="*/ 895350 w 1390650"/>
              <a:gd name="connsiteY45" fmla="*/ 2567843 h 2596418"/>
              <a:gd name="connsiteX46" fmla="*/ 885825 w 1390650"/>
              <a:gd name="connsiteY46" fmla="*/ 2596418 h 2596418"/>
              <a:gd name="connsiteX47" fmla="*/ 857250 w 1390650"/>
              <a:gd name="connsiteY47" fmla="*/ 2586893 h 2596418"/>
              <a:gd name="connsiteX48" fmla="*/ 838200 w 1390650"/>
              <a:gd name="connsiteY48" fmla="*/ 2558318 h 2596418"/>
              <a:gd name="connsiteX49" fmla="*/ 819150 w 1390650"/>
              <a:gd name="connsiteY49" fmla="*/ 2501168 h 2596418"/>
              <a:gd name="connsiteX50" fmla="*/ 809625 w 1390650"/>
              <a:gd name="connsiteY50" fmla="*/ 2472593 h 2596418"/>
              <a:gd name="connsiteX51" fmla="*/ 790575 w 1390650"/>
              <a:gd name="connsiteY51" fmla="*/ 2415443 h 2596418"/>
              <a:gd name="connsiteX52" fmla="*/ 781050 w 1390650"/>
              <a:gd name="connsiteY52" fmla="*/ 2386868 h 2596418"/>
              <a:gd name="connsiteX53" fmla="*/ 742950 w 1390650"/>
              <a:gd name="connsiteY53" fmla="*/ 2329718 h 2596418"/>
              <a:gd name="connsiteX54" fmla="*/ 723900 w 1390650"/>
              <a:gd name="connsiteY54" fmla="*/ 2301143 h 2596418"/>
              <a:gd name="connsiteX55" fmla="*/ 695325 w 1390650"/>
              <a:gd name="connsiteY55" fmla="*/ 2282093 h 2596418"/>
              <a:gd name="connsiteX56" fmla="*/ 628650 w 1390650"/>
              <a:gd name="connsiteY56" fmla="*/ 2205893 h 2596418"/>
              <a:gd name="connsiteX57" fmla="*/ 590550 w 1390650"/>
              <a:gd name="connsiteY57" fmla="*/ 2158268 h 2596418"/>
              <a:gd name="connsiteX58" fmla="*/ 581025 w 1390650"/>
              <a:gd name="connsiteY58" fmla="*/ 2129693 h 2596418"/>
              <a:gd name="connsiteX59" fmla="*/ 542925 w 1390650"/>
              <a:gd name="connsiteY59" fmla="*/ 2072543 h 2596418"/>
              <a:gd name="connsiteX60" fmla="*/ 504825 w 1390650"/>
              <a:gd name="connsiteY60" fmla="*/ 2015393 h 2596418"/>
              <a:gd name="connsiteX61" fmla="*/ 485775 w 1390650"/>
              <a:gd name="connsiteY61" fmla="*/ 1986818 h 2596418"/>
              <a:gd name="connsiteX62" fmla="*/ 476250 w 1390650"/>
              <a:gd name="connsiteY62" fmla="*/ 1958243 h 2596418"/>
              <a:gd name="connsiteX63" fmla="*/ 447675 w 1390650"/>
              <a:gd name="connsiteY63" fmla="*/ 1939193 h 2596418"/>
              <a:gd name="connsiteX64" fmla="*/ 419100 w 1390650"/>
              <a:gd name="connsiteY64" fmla="*/ 1882043 h 2596418"/>
              <a:gd name="connsiteX65" fmla="*/ 390525 w 1390650"/>
              <a:gd name="connsiteY65" fmla="*/ 1862993 h 2596418"/>
              <a:gd name="connsiteX66" fmla="*/ 342900 w 1390650"/>
              <a:gd name="connsiteY66" fmla="*/ 1777268 h 2596418"/>
              <a:gd name="connsiteX67" fmla="*/ 285750 w 1390650"/>
              <a:gd name="connsiteY67" fmla="*/ 1691543 h 2596418"/>
              <a:gd name="connsiteX68" fmla="*/ 266700 w 1390650"/>
              <a:gd name="connsiteY68" fmla="*/ 1662968 h 2596418"/>
              <a:gd name="connsiteX69" fmla="*/ 238125 w 1390650"/>
              <a:gd name="connsiteY69" fmla="*/ 1634393 h 2596418"/>
              <a:gd name="connsiteX70" fmla="*/ 171450 w 1390650"/>
              <a:gd name="connsiteY70" fmla="*/ 1567718 h 2596418"/>
              <a:gd name="connsiteX71" fmla="*/ 133350 w 1390650"/>
              <a:gd name="connsiteY71" fmla="*/ 1510568 h 2596418"/>
              <a:gd name="connsiteX72" fmla="*/ 76200 w 1390650"/>
              <a:gd name="connsiteY72" fmla="*/ 1472468 h 2596418"/>
              <a:gd name="connsiteX73" fmla="*/ 47625 w 1390650"/>
              <a:gd name="connsiteY73" fmla="*/ 1453418 h 2596418"/>
              <a:gd name="connsiteX74" fmla="*/ 0 w 1390650"/>
              <a:gd name="connsiteY74" fmla="*/ 1386743 h 2596418"/>
              <a:gd name="connsiteX75" fmla="*/ 9525 w 1390650"/>
              <a:gd name="connsiteY75" fmla="*/ 1215293 h 2596418"/>
              <a:gd name="connsiteX76" fmla="*/ 19050 w 1390650"/>
              <a:gd name="connsiteY76" fmla="*/ 1139093 h 2596418"/>
              <a:gd name="connsiteX77" fmla="*/ 38100 w 1390650"/>
              <a:gd name="connsiteY77" fmla="*/ 958118 h 2596418"/>
              <a:gd name="connsiteX78" fmla="*/ 47625 w 1390650"/>
              <a:gd name="connsiteY78" fmla="*/ 834293 h 2596418"/>
              <a:gd name="connsiteX79" fmla="*/ 57150 w 1390650"/>
              <a:gd name="connsiteY79" fmla="*/ 777143 h 2596418"/>
              <a:gd name="connsiteX80" fmla="*/ 66675 w 1390650"/>
              <a:gd name="connsiteY80" fmla="*/ 662843 h 2596418"/>
              <a:gd name="connsiteX81" fmla="*/ 57150 w 1390650"/>
              <a:gd name="connsiteY81" fmla="*/ 43718 h 2596418"/>
              <a:gd name="connsiteX0" fmla="*/ 57150 w 1390650"/>
              <a:gd name="connsiteY0" fmla="*/ 43718 h 2596418"/>
              <a:gd name="connsiteX1" fmla="*/ 123825 w 1390650"/>
              <a:gd name="connsiteY1" fmla="*/ 53243 h 2596418"/>
              <a:gd name="connsiteX2" fmla="*/ 152400 w 1390650"/>
              <a:gd name="connsiteY2" fmla="*/ 62768 h 2596418"/>
              <a:gd name="connsiteX3" fmla="*/ 342900 w 1390650"/>
              <a:gd name="connsiteY3" fmla="*/ 167543 h 2596418"/>
              <a:gd name="connsiteX4" fmla="*/ 381000 w 1390650"/>
              <a:gd name="connsiteY4" fmla="*/ 177068 h 2596418"/>
              <a:gd name="connsiteX5" fmla="*/ 438150 w 1390650"/>
              <a:gd name="connsiteY5" fmla="*/ 196118 h 2596418"/>
              <a:gd name="connsiteX6" fmla="*/ 466725 w 1390650"/>
              <a:gd name="connsiteY6" fmla="*/ 205643 h 2596418"/>
              <a:gd name="connsiteX7" fmla="*/ 533400 w 1390650"/>
              <a:gd name="connsiteY7" fmla="*/ 224693 h 2596418"/>
              <a:gd name="connsiteX8" fmla="*/ 609600 w 1390650"/>
              <a:gd name="connsiteY8" fmla="*/ 234218 h 2596418"/>
              <a:gd name="connsiteX9" fmla="*/ 647700 w 1390650"/>
              <a:gd name="connsiteY9" fmla="*/ 243743 h 2596418"/>
              <a:gd name="connsiteX10" fmla="*/ 752475 w 1390650"/>
              <a:gd name="connsiteY10" fmla="*/ 272318 h 2596418"/>
              <a:gd name="connsiteX11" fmla="*/ 781050 w 1390650"/>
              <a:gd name="connsiteY11" fmla="*/ 281843 h 2596418"/>
              <a:gd name="connsiteX12" fmla="*/ 809625 w 1390650"/>
              <a:gd name="connsiteY12" fmla="*/ 300893 h 2596418"/>
              <a:gd name="connsiteX13" fmla="*/ 895350 w 1390650"/>
              <a:gd name="connsiteY13" fmla="*/ 338993 h 2596418"/>
              <a:gd name="connsiteX14" fmla="*/ 933450 w 1390650"/>
              <a:gd name="connsiteY14" fmla="*/ 396143 h 2596418"/>
              <a:gd name="connsiteX15" fmla="*/ 981075 w 1390650"/>
              <a:gd name="connsiteY15" fmla="*/ 443768 h 2596418"/>
              <a:gd name="connsiteX16" fmla="*/ 1047750 w 1390650"/>
              <a:gd name="connsiteY16" fmla="*/ 510443 h 2596418"/>
              <a:gd name="connsiteX17" fmla="*/ 1085850 w 1390650"/>
              <a:gd name="connsiteY17" fmla="*/ 558068 h 2596418"/>
              <a:gd name="connsiteX18" fmla="*/ 1104900 w 1390650"/>
              <a:gd name="connsiteY18" fmla="*/ 615218 h 2596418"/>
              <a:gd name="connsiteX19" fmla="*/ 1162050 w 1390650"/>
              <a:gd name="connsiteY19" fmla="*/ 681893 h 2596418"/>
              <a:gd name="connsiteX20" fmla="*/ 1181100 w 1390650"/>
              <a:gd name="connsiteY20" fmla="*/ 710468 h 2596418"/>
              <a:gd name="connsiteX21" fmla="*/ 1266825 w 1390650"/>
              <a:gd name="connsiteY21" fmla="*/ 786668 h 2596418"/>
              <a:gd name="connsiteX22" fmla="*/ 1295400 w 1390650"/>
              <a:gd name="connsiteY22" fmla="*/ 843818 h 2596418"/>
              <a:gd name="connsiteX23" fmla="*/ 1314450 w 1390650"/>
              <a:gd name="connsiteY23" fmla="*/ 872393 h 2596418"/>
              <a:gd name="connsiteX24" fmla="*/ 1323975 w 1390650"/>
              <a:gd name="connsiteY24" fmla="*/ 900968 h 2596418"/>
              <a:gd name="connsiteX25" fmla="*/ 1362075 w 1390650"/>
              <a:gd name="connsiteY25" fmla="*/ 967643 h 2596418"/>
              <a:gd name="connsiteX26" fmla="*/ 1390650 w 1390650"/>
              <a:gd name="connsiteY26" fmla="*/ 1024793 h 2596418"/>
              <a:gd name="connsiteX27" fmla="*/ 1371600 w 1390650"/>
              <a:gd name="connsiteY27" fmla="*/ 1148618 h 2596418"/>
              <a:gd name="connsiteX28" fmla="*/ 1352550 w 1390650"/>
              <a:gd name="connsiteY28" fmla="*/ 1310543 h 2596418"/>
              <a:gd name="connsiteX29" fmla="*/ 1343025 w 1390650"/>
              <a:gd name="connsiteY29" fmla="*/ 1443893 h 2596418"/>
              <a:gd name="connsiteX30" fmla="*/ 1362075 w 1390650"/>
              <a:gd name="connsiteY30" fmla="*/ 1920143 h 2596418"/>
              <a:gd name="connsiteX31" fmla="*/ 1314450 w 1390650"/>
              <a:gd name="connsiteY31" fmla="*/ 1967768 h 2596418"/>
              <a:gd name="connsiteX32" fmla="*/ 1295400 w 1390650"/>
              <a:gd name="connsiteY32" fmla="*/ 1996343 h 2596418"/>
              <a:gd name="connsiteX33" fmla="*/ 1266825 w 1390650"/>
              <a:gd name="connsiteY33" fmla="*/ 2034443 h 2596418"/>
              <a:gd name="connsiteX34" fmla="*/ 1228725 w 1390650"/>
              <a:gd name="connsiteY34" fmla="*/ 2091593 h 2596418"/>
              <a:gd name="connsiteX35" fmla="*/ 1209675 w 1390650"/>
              <a:gd name="connsiteY35" fmla="*/ 2120168 h 2596418"/>
              <a:gd name="connsiteX36" fmla="*/ 1181100 w 1390650"/>
              <a:gd name="connsiteY36" fmla="*/ 2158268 h 2596418"/>
              <a:gd name="connsiteX37" fmla="*/ 1152525 w 1390650"/>
              <a:gd name="connsiteY37" fmla="*/ 2215418 h 2596418"/>
              <a:gd name="connsiteX38" fmla="*/ 1123950 w 1390650"/>
              <a:gd name="connsiteY38" fmla="*/ 2272568 h 2596418"/>
              <a:gd name="connsiteX39" fmla="*/ 1095375 w 1390650"/>
              <a:gd name="connsiteY39" fmla="*/ 2301143 h 2596418"/>
              <a:gd name="connsiteX40" fmla="*/ 1057275 w 1390650"/>
              <a:gd name="connsiteY40" fmla="*/ 2358293 h 2596418"/>
              <a:gd name="connsiteX41" fmla="*/ 1038225 w 1390650"/>
              <a:gd name="connsiteY41" fmla="*/ 2386868 h 2596418"/>
              <a:gd name="connsiteX42" fmla="*/ 981075 w 1390650"/>
              <a:gd name="connsiteY42" fmla="*/ 2434493 h 2596418"/>
              <a:gd name="connsiteX43" fmla="*/ 914400 w 1390650"/>
              <a:gd name="connsiteY43" fmla="*/ 2510693 h 2596418"/>
              <a:gd name="connsiteX44" fmla="*/ 895350 w 1390650"/>
              <a:gd name="connsiteY44" fmla="*/ 2567843 h 2596418"/>
              <a:gd name="connsiteX45" fmla="*/ 885825 w 1390650"/>
              <a:gd name="connsiteY45" fmla="*/ 2596418 h 2596418"/>
              <a:gd name="connsiteX46" fmla="*/ 857250 w 1390650"/>
              <a:gd name="connsiteY46" fmla="*/ 2586893 h 2596418"/>
              <a:gd name="connsiteX47" fmla="*/ 838200 w 1390650"/>
              <a:gd name="connsiteY47" fmla="*/ 2558318 h 2596418"/>
              <a:gd name="connsiteX48" fmla="*/ 819150 w 1390650"/>
              <a:gd name="connsiteY48" fmla="*/ 2501168 h 2596418"/>
              <a:gd name="connsiteX49" fmla="*/ 809625 w 1390650"/>
              <a:gd name="connsiteY49" fmla="*/ 2472593 h 2596418"/>
              <a:gd name="connsiteX50" fmla="*/ 790575 w 1390650"/>
              <a:gd name="connsiteY50" fmla="*/ 2415443 h 2596418"/>
              <a:gd name="connsiteX51" fmla="*/ 781050 w 1390650"/>
              <a:gd name="connsiteY51" fmla="*/ 2386868 h 2596418"/>
              <a:gd name="connsiteX52" fmla="*/ 742950 w 1390650"/>
              <a:gd name="connsiteY52" fmla="*/ 2329718 h 2596418"/>
              <a:gd name="connsiteX53" fmla="*/ 723900 w 1390650"/>
              <a:gd name="connsiteY53" fmla="*/ 2301143 h 2596418"/>
              <a:gd name="connsiteX54" fmla="*/ 695325 w 1390650"/>
              <a:gd name="connsiteY54" fmla="*/ 2282093 h 2596418"/>
              <a:gd name="connsiteX55" fmla="*/ 628650 w 1390650"/>
              <a:gd name="connsiteY55" fmla="*/ 2205893 h 2596418"/>
              <a:gd name="connsiteX56" fmla="*/ 590550 w 1390650"/>
              <a:gd name="connsiteY56" fmla="*/ 2158268 h 2596418"/>
              <a:gd name="connsiteX57" fmla="*/ 581025 w 1390650"/>
              <a:gd name="connsiteY57" fmla="*/ 2129693 h 2596418"/>
              <a:gd name="connsiteX58" fmla="*/ 542925 w 1390650"/>
              <a:gd name="connsiteY58" fmla="*/ 2072543 h 2596418"/>
              <a:gd name="connsiteX59" fmla="*/ 504825 w 1390650"/>
              <a:gd name="connsiteY59" fmla="*/ 2015393 h 2596418"/>
              <a:gd name="connsiteX60" fmla="*/ 485775 w 1390650"/>
              <a:gd name="connsiteY60" fmla="*/ 1986818 h 2596418"/>
              <a:gd name="connsiteX61" fmla="*/ 476250 w 1390650"/>
              <a:gd name="connsiteY61" fmla="*/ 1958243 h 2596418"/>
              <a:gd name="connsiteX62" fmla="*/ 447675 w 1390650"/>
              <a:gd name="connsiteY62" fmla="*/ 1939193 h 2596418"/>
              <a:gd name="connsiteX63" fmla="*/ 419100 w 1390650"/>
              <a:gd name="connsiteY63" fmla="*/ 1882043 h 2596418"/>
              <a:gd name="connsiteX64" fmla="*/ 390525 w 1390650"/>
              <a:gd name="connsiteY64" fmla="*/ 1862993 h 2596418"/>
              <a:gd name="connsiteX65" fmla="*/ 342900 w 1390650"/>
              <a:gd name="connsiteY65" fmla="*/ 1777268 h 2596418"/>
              <a:gd name="connsiteX66" fmla="*/ 285750 w 1390650"/>
              <a:gd name="connsiteY66" fmla="*/ 1691543 h 2596418"/>
              <a:gd name="connsiteX67" fmla="*/ 266700 w 1390650"/>
              <a:gd name="connsiteY67" fmla="*/ 1662968 h 2596418"/>
              <a:gd name="connsiteX68" fmla="*/ 238125 w 1390650"/>
              <a:gd name="connsiteY68" fmla="*/ 1634393 h 2596418"/>
              <a:gd name="connsiteX69" fmla="*/ 171450 w 1390650"/>
              <a:gd name="connsiteY69" fmla="*/ 1567718 h 2596418"/>
              <a:gd name="connsiteX70" fmla="*/ 133350 w 1390650"/>
              <a:gd name="connsiteY70" fmla="*/ 1510568 h 2596418"/>
              <a:gd name="connsiteX71" fmla="*/ 76200 w 1390650"/>
              <a:gd name="connsiteY71" fmla="*/ 1472468 h 2596418"/>
              <a:gd name="connsiteX72" fmla="*/ 47625 w 1390650"/>
              <a:gd name="connsiteY72" fmla="*/ 1453418 h 2596418"/>
              <a:gd name="connsiteX73" fmla="*/ 0 w 1390650"/>
              <a:gd name="connsiteY73" fmla="*/ 1386743 h 2596418"/>
              <a:gd name="connsiteX74" fmla="*/ 9525 w 1390650"/>
              <a:gd name="connsiteY74" fmla="*/ 1215293 h 2596418"/>
              <a:gd name="connsiteX75" fmla="*/ 19050 w 1390650"/>
              <a:gd name="connsiteY75" fmla="*/ 1139093 h 2596418"/>
              <a:gd name="connsiteX76" fmla="*/ 38100 w 1390650"/>
              <a:gd name="connsiteY76" fmla="*/ 958118 h 2596418"/>
              <a:gd name="connsiteX77" fmla="*/ 47625 w 1390650"/>
              <a:gd name="connsiteY77" fmla="*/ 834293 h 2596418"/>
              <a:gd name="connsiteX78" fmla="*/ 57150 w 1390650"/>
              <a:gd name="connsiteY78" fmla="*/ 777143 h 2596418"/>
              <a:gd name="connsiteX79" fmla="*/ 66675 w 1390650"/>
              <a:gd name="connsiteY79" fmla="*/ 662843 h 2596418"/>
              <a:gd name="connsiteX80" fmla="*/ 57150 w 1390650"/>
              <a:gd name="connsiteY80" fmla="*/ 43718 h 2596418"/>
              <a:gd name="connsiteX0" fmla="*/ 57150 w 1390650"/>
              <a:gd name="connsiteY0" fmla="*/ 47322 h 2600022"/>
              <a:gd name="connsiteX1" fmla="*/ 123825 w 1390650"/>
              <a:gd name="connsiteY1" fmla="*/ 56847 h 2600022"/>
              <a:gd name="connsiteX2" fmla="*/ 342900 w 1390650"/>
              <a:gd name="connsiteY2" fmla="*/ 171147 h 2600022"/>
              <a:gd name="connsiteX3" fmla="*/ 381000 w 1390650"/>
              <a:gd name="connsiteY3" fmla="*/ 180672 h 2600022"/>
              <a:gd name="connsiteX4" fmla="*/ 438150 w 1390650"/>
              <a:gd name="connsiteY4" fmla="*/ 199722 h 2600022"/>
              <a:gd name="connsiteX5" fmla="*/ 466725 w 1390650"/>
              <a:gd name="connsiteY5" fmla="*/ 209247 h 2600022"/>
              <a:gd name="connsiteX6" fmla="*/ 533400 w 1390650"/>
              <a:gd name="connsiteY6" fmla="*/ 228297 h 2600022"/>
              <a:gd name="connsiteX7" fmla="*/ 609600 w 1390650"/>
              <a:gd name="connsiteY7" fmla="*/ 237822 h 2600022"/>
              <a:gd name="connsiteX8" fmla="*/ 647700 w 1390650"/>
              <a:gd name="connsiteY8" fmla="*/ 247347 h 2600022"/>
              <a:gd name="connsiteX9" fmla="*/ 752475 w 1390650"/>
              <a:gd name="connsiteY9" fmla="*/ 275922 h 2600022"/>
              <a:gd name="connsiteX10" fmla="*/ 781050 w 1390650"/>
              <a:gd name="connsiteY10" fmla="*/ 285447 h 2600022"/>
              <a:gd name="connsiteX11" fmla="*/ 809625 w 1390650"/>
              <a:gd name="connsiteY11" fmla="*/ 304497 h 2600022"/>
              <a:gd name="connsiteX12" fmla="*/ 895350 w 1390650"/>
              <a:gd name="connsiteY12" fmla="*/ 342597 h 2600022"/>
              <a:gd name="connsiteX13" fmla="*/ 933450 w 1390650"/>
              <a:gd name="connsiteY13" fmla="*/ 399747 h 2600022"/>
              <a:gd name="connsiteX14" fmla="*/ 981075 w 1390650"/>
              <a:gd name="connsiteY14" fmla="*/ 447372 h 2600022"/>
              <a:gd name="connsiteX15" fmla="*/ 1047750 w 1390650"/>
              <a:gd name="connsiteY15" fmla="*/ 514047 h 2600022"/>
              <a:gd name="connsiteX16" fmla="*/ 1085850 w 1390650"/>
              <a:gd name="connsiteY16" fmla="*/ 561672 h 2600022"/>
              <a:gd name="connsiteX17" fmla="*/ 1104900 w 1390650"/>
              <a:gd name="connsiteY17" fmla="*/ 618822 h 2600022"/>
              <a:gd name="connsiteX18" fmla="*/ 1162050 w 1390650"/>
              <a:gd name="connsiteY18" fmla="*/ 685497 h 2600022"/>
              <a:gd name="connsiteX19" fmla="*/ 1181100 w 1390650"/>
              <a:gd name="connsiteY19" fmla="*/ 714072 h 2600022"/>
              <a:gd name="connsiteX20" fmla="*/ 1266825 w 1390650"/>
              <a:gd name="connsiteY20" fmla="*/ 790272 h 2600022"/>
              <a:gd name="connsiteX21" fmla="*/ 1295400 w 1390650"/>
              <a:gd name="connsiteY21" fmla="*/ 847422 h 2600022"/>
              <a:gd name="connsiteX22" fmla="*/ 1314450 w 1390650"/>
              <a:gd name="connsiteY22" fmla="*/ 875997 h 2600022"/>
              <a:gd name="connsiteX23" fmla="*/ 1323975 w 1390650"/>
              <a:gd name="connsiteY23" fmla="*/ 904572 h 2600022"/>
              <a:gd name="connsiteX24" fmla="*/ 1362075 w 1390650"/>
              <a:gd name="connsiteY24" fmla="*/ 971247 h 2600022"/>
              <a:gd name="connsiteX25" fmla="*/ 1390650 w 1390650"/>
              <a:gd name="connsiteY25" fmla="*/ 1028397 h 2600022"/>
              <a:gd name="connsiteX26" fmla="*/ 1371600 w 1390650"/>
              <a:gd name="connsiteY26" fmla="*/ 1152222 h 2600022"/>
              <a:gd name="connsiteX27" fmla="*/ 1352550 w 1390650"/>
              <a:gd name="connsiteY27" fmla="*/ 1314147 h 2600022"/>
              <a:gd name="connsiteX28" fmla="*/ 1343025 w 1390650"/>
              <a:gd name="connsiteY28" fmla="*/ 1447497 h 2600022"/>
              <a:gd name="connsiteX29" fmla="*/ 1362075 w 1390650"/>
              <a:gd name="connsiteY29" fmla="*/ 1923747 h 2600022"/>
              <a:gd name="connsiteX30" fmla="*/ 1314450 w 1390650"/>
              <a:gd name="connsiteY30" fmla="*/ 1971372 h 2600022"/>
              <a:gd name="connsiteX31" fmla="*/ 1295400 w 1390650"/>
              <a:gd name="connsiteY31" fmla="*/ 1999947 h 2600022"/>
              <a:gd name="connsiteX32" fmla="*/ 1266825 w 1390650"/>
              <a:gd name="connsiteY32" fmla="*/ 2038047 h 2600022"/>
              <a:gd name="connsiteX33" fmla="*/ 1228725 w 1390650"/>
              <a:gd name="connsiteY33" fmla="*/ 2095197 h 2600022"/>
              <a:gd name="connsiteX34" fmla="*/ 1209675 w 1390650"/>
              <a:gd name="connsiteY34" fmla="*/ 2123772 h 2600022"/>
              <a:gd name="connsiteX35" fmla="*/ 1181100 w 1390650"/>
              <a:gd name="connsiteY35" fmla="*/ 2161872 h 2600022"/>
              <a:gd name="connsiteX36" fmla="*/ 1152525 w 1390650"/>
              <a:gd name="connsiteY36" fmla="*/ 2219022 h 2600022"/>
              <a:gd name="connsiteX37" fmla="*/ 1123950 w 1390650"/>
              <a:gd name="connsiteY37" fmla="*/ 2276172 h 2600022"/>
              <a:gd name="connsiteX38" fmla="*/ 1095375 w 1390650"/>
              <a:gd name="connsiteY38" fmla="*/ 2304747 h 2600022"/>
              <a:gd name="connsiteX39" fmla="*/ 1057275 w 1390650"/>
              <a:gd name="connsiteY39" fmla="*/ 2361897 h 2600022"/>
              <a:gd name="connsiteX40" fmla="*/ 1038225 w 1390650"/>
              <a:gd name="connsiteY40" fmla="*/ 2390472 h 2600022"/>
              <a:gd name="connsiteX41" fmla="*/ 981075 w 1390650"/>
              <a:gd name="connsiteY41" fmla="*/ 2438097 h 2600022"/>
              <a:gd name="connsiteX42" fmla="*/ 914400 w 1390650"/>
              <a:gd name="connsiteY42" fmla="*/ 2514297 h 2600022"/>
              <a:gd name="connsiteX43" fmla="*/ 895350 w 1390650"/>
              <a:gd name="connsiteY43" fmla="*/ 2571447 h 2600022"/>
              <a:gd name="connsiteX44" fmla="*/ 885825 w 1390650"/>
              <a:gd name="connsiteY44" fmla="*/ 2600022 h 2600022"/>
              <a:gd name="connsiteX45" fmla="*/ 857250 w 1390650"/>
              <a:gd name="connsiteY45" fmla="*/ 2590497 h 2600022"/>
              <a:gd name="connsiteX46" fmla="*/ 838200 w 1390650"/>
              <a:gd name="connsiteY46" fmla="*/ 2561922 h 2600022"/>
              <a:gd name="connsiteX47" fmla="*/ 819150 w 1390650"/>
              <a:gd name="connsiteY47" fmla="*/ 2504772 h 2600022"/>
              <a:gd name="connsiteX48" fmla="*/ 809625 w 1390650"/>
              <a:gd name="connsiteY48" fmla="*/ 2476197 h 2600022"/>
              <a:gd name="connsiteX49" fmla="*/ 790575 w 1390650"/>
              <a:gd name="connsiteY49" fmla="*/ 2419047 h 2600022"/>
              <a:gd name="connsiteX50" fmla="*/ 781050 w 1390650"/>
              <a:gd name="connsiteY50" fmla="*/ 2390472 h 2600022"/>
              <a:gd name="connsiteX51" fmla="*/ 742950 w 1390650"/>
              <a:gd name="connsiteY51" fmla="*/ 2333322 h 2600022"/>
              <a:gd name="connsiteX52" fmla="*/ 723900 w 1390650"/>
              <a:gd name="connsiteY52" fmla="*/ 2304747 h 2600022"/>
              <a:gd name="connsiteX53" fmla="*/ 695325 w 1390650"/>
              <a:gd name="connsiteY53" fmla="*/ 2285697 h 2600022"/>
              <a:gd name="connsiteX54" fmla="*/ 628650 w 1390650"/>
              <a:gd name="connsiteY54" fmla="*/ 2209497 h 2600022"/>
              <a:gd name="connsiteX55" fmla="*/ 590550 w 1390650"/>
              <a:gd name="connsiteY55" fmla="*/ 2161872 h 2600022"/>
              <a:gd name="connsiteX56" fmla="*/ 581025 w 1390650"/>
              <a:gd name="connsiteY56" fmla="*/ 2133297 h 2600022"/>
              <a:gd name="connsiteX57" fmla="*/ 542925 w 1390650"/>
              <a:gd name="connsiteY57" fmla="*/ 2076147 h 2600022"/>
              <a:gd name="connsiteX58" fmla="*/ 504825 w 1390650"/>
              <a:gd name="connsiteY58" fmla="*/ 2018997 h 2600022"/>
              <a:gd name="connsiteX59" fmla="*/ 485775 w 1390650"/>
              <a:gd name="connsiteY59" fmla="*/ 1990422 h 2600022"/>
              <a:gd name="connsiteX60" fmla="*/ 476250 w 1390650"/>
              <a:gd name="connsiteY60" fmla="*/ 1961847 h 2600022"/>
              <a:gd name="connsiteX61" fmla="*/ 447675 w 1390650"/>
              <a:gd name="connsiteY61" fmla="*/ 1942797 h 2600022"/>
              <a:gd name="connsiteX62" fmla="*/ 419100 w 1390650"/>
              <a:gd name="connsiteY62" fmla="*/ 1885647 h 2600022"/>
              <a:gd name="connsiteX63" fmla="*/ 390525 w 1390650"/>
              <a:gd name="connsiteY63" fmla="*/ 1866597 h 2600022"/>
              <a:gd name="connsiteX64" fmla="*/ 342900 w 1390650"/>
              <a:gd name="connsiteY64" fmla="*/ 1780872 h 2600022"/>
              <a:gd name="connsiteX65" fmla="*/ 285750 w 1390650"/>
              <a:gd name="connsiteY65" fmla="*/ 1695147 h 2600022"/>
              <a:gd name="connsiteX66" fmla="*/ 266700 w 1390650"/>
              <a:gd name="connsiteY66" fmla="*/ 1666572 h 2600022"/>
              <a:gd name="connsiteX67" fmla="*/ 238125 w 1390650"/>
              <a:gd name="connsiteY67" fmla="*/ 1637997 h 2600022"/>
              <a:gd name="connsiteX68" fmla="*/ 171450 w 1390650"/>
              <a:gd name="connsiteY68" fmla="*/ 1571322 h 2600022"/>
              <a:gd name="connsiteX69" fmla="*/ 133350 w 1390650"/>
              <a:gd name="connsiteY69" fmla="*/ 1514172 h 2600022"/>
              <a:gd name="connsiteX70" fmla="*/ 76200 w 1390650"/>
              <a:gd name="connsiteY70" fmla="*/ 1476072 h 2600022"/>
              <a:gd name="connsiteX71" fmla="*/ 47625 w 1390650"/>
              <a:gd name="connsiteY71" fmla="*/ 1457022 h 2600022"/>
              <a:gd name="connsiteX72" fmla="*/ 0 w 1390650"/>
              <a:gd name="connsiteY72" fmla="*/ 1390347 h 2600022"/>
              <a:gd name="connsiteX73" fmla="*/ 9525 w 1390650"/>
              <a:gd name="connsiteY73" fmla="*/ 1218897 h 2600022"/>
              <a:gd name="connsiteX74" fmla="*/ 19050 w 1390650"/>
              <a:gd name="connsiteY74" fmla="*/ 1142697 h 2600022"/>
              <a:gd name="connsiteX75" fmla="*/ 38100 w 1390650"/>
              <a:gd name="connsiteY75" fmla="*/ 961722 h 2600022"/>
              <a:gd name="connsiteX76" fmla="*/ 47625 w 1390650"/>
              <a:gd name="connsiteY76" fmla="*/ 837897 h 2600022"/>
              <a:gd name="connsiteX77" fmla="*/ 57150 w 1390650"/>
              <a:gd name="connsiteY77" fmla="*/ 780747 h 2600022"/>
              <a:gd name="connsiteX78" fmla="*/ 66675 w 1390650"/>
              <a:gd name="connsiteY78" fmla="*/ 666447 h 2600022"/>
              <a:gd name="connsiteX79" fmla="*/ 57150 w 1390650"/>
              <a:gd name="connsiteY79" fmla="*/ 47322 h 2600022"/>
              <a:gd name="connsiteX0" fmla="*/ 57150 w 1390650"/>
              <a:gd name="connsiteY0" fmla="*/ 21155 h 2573855"/>
              <a:gd name="connsiteX1" fmla="*/ 342900 w 1390650"/>
              <a:gd name="connsiteY1" fmla="*/ 144980 h 2573855"/>
              <a:gd name="connsiteX2" fmla="*/ 381000 w 1390650"/>
              <a:gd name="connsiteY2" fmla="*/ 154505 h 2573855"/>
              <a:gd name="connsiteX3" fmla="*/ 438150 w 1390650"/>
              <a:gd name="connsiteY3" fmla="*/ 173555 h 2573855"/>
              <a:gd name="connsiteX4" fmla="*/ 466725 w 1390650"/>
              <a:gd name="connsiteY4" fmla="*/ 183080 h 2573855"/>
              <a:gd name="connsiteX5" fmla="*/ 533400 w 1390650"/>
              <a:gd name="connsiteY5" fmla="*/ 202130 h 2573855"/>
              <a:gd name="connsiteX6" fmla="*/ 609600 w 1390650"/>
              <a:gd name="connsiteY6" fmla="*/ 211655 h 2573855"/>
              <a:gd name="connsiteX7" fmla="*/ 647700 w 1390650"/>
              <a:gd name="connsiteY7" fmla="*/ 221180 h 2573855"/>
              <a:gd name="connsiteX8" fmla="*/ 752475 w 1390650"/>
              <a:gd name="connsiteY8" fmla="*/ 249755 h 2573855"/>
              <a:gd name="connsiteX9" fmla="*/ 781050 w 1390650"/>
              <a:gd name="connsiteY9" fmla="*/ 259280 h 2573855"/>
              <a:gd name="connsiteX10" fmla="*/ 809625 w 1390650"/>
              <a:gd name="connsiteY10" fmla="*/ 278330 h 2573855"/>
              <a:gd name="connsiteX11" fmla="*/ 895350 w 1390650"/>
              <a:gd name="connsiteY11" fmla="*/ 316430 h 2573855"/>
              <a:gd name="connsiteX12" fmla="*/ 933450 w 1390650"/>
              <a:gd name="connsiteY12" fmla="*/ 373580 h 2573855"/>
              <a:gd name="connsiteX13" fmla="*/ 981075 w 1390650"/>
              <a:gd name="connsiteY13" fmla="*/ 421205 h 2573855"/>
              <a:gd name="connsiteX14" fmla="*/ 1047750 w 1390650"/>
              <a:gd name="connsiteY14" fmla="*/ 487880 h 2573855"/>
              <a:gd name="connsiteX15" fmla="*/ 1085850 w 1390650"/>
              <a:gd name="connsiteY15" fmla="*/ 535505 h 2573855"/>
              <a:gd name="connsiteX16" fmla="*/ 1104900 w 1390650"/>
              <a:gd name="connsiteY16" fmla="*/ 592655 h 2573855"/>
              <a:gd name="connsiteX17" fmla="*/ 1162050 w 1390650"/>
              <a:gd name="connsiteY17" fmla="*/ 659330 h 2573855"/>
              <a:gd name="connsiteX18" fmla="*/ 1181100 w 1390650"/>
              <a:gd name="connsiteY18" fmla="*/ 687905 h 2573855"/>
              <a:gd name="connsiteX19" fmla="*/ 1266825 w 1390650"/>
              <a:gd name="connsiteY19" fmla="*/ 764105 h 2573855"/>
              <a:gd name="connsiteX20" fmla="*/ 1295400 w 1390650"/>
              <a:gd name="connsiteY20" fmla="*/ 821255 h 2573855"/>
              <a:gd name="connsiteX21" fmla="*/ 1314450 w 1390650"/>
              <a:gd name="connsiteY21" fmla="*/ 849830 h 2573855"/>
              <a:gd name="connsiteX22" fmla="*/ 1323975 w 1390650"/>
              <a:gd name="connsiteY22" fmla="*/ 878405 h 2573855"/>
              <a:gd name="connsiteX23" fmla="*/ 1362075 w 1390650"/>
              <a:gd name="connsiteY23" fmla="*/ 945080 h 2573855"/>
              <a:gd name="connsiteX24" fmla="*/ 1390650 w 1390650"/>
              <a:gd name="connsiteY24" fmla="*/ 1002230 h 2573855"/>
              <a:gd name="connsiteX25" fmla="*/ 1371600 w 1390650"/>
              <a:gd name="connsiteY25" fmla="*/ 1126055 h 2573855"/>
              <a:gd name="connsiteX26" fmla="*/ 1352550 w 1390650"/>
              <a:gd name="connsiteY26" fmla="*/ 1287980 h 2573855"/>
              <a:gd name="connsiteX27" fmla="*/ 1343025 w 1390650"/>
              <a:gd name="connsiteY27" fmla="*/ 1421330 h 2573855"/>
              <a:gd name="connsiteX28" fmla="*/ 1362075 w 1390650"/>
              <a:gd name="connsiteY28" fmla="*/ 1897580 h 2573855"/>
              <a:gd name="connsiteX29" fmla="*/ 1314450 w 1390650"/>
              <a:gd name="connsiteY29" fmla="*/ 1945205 h 2573855"/>
              <a:gd name="connsiteX30" fmla="*/ 1295400 w 1390650"/>
              <a:gd name="connsiteY30" fmla="*/ 1973780 h 2573855"/>
              <a:gd name="connsiteX31" fmla="*/ 1266825 w 1390650"/>
              <a:gd name="connsiteY31" fmla="*/ 2011880 h 2573855"/>
              <a:gd name="connsiteX32" fmla="*/ 1228725 w 1390650"/>
              <a:gd name="connsiteY32" fmla="*/ 2069030 h 2573855"/>
              <a:gd name="connsiteX33" fmla="*/ 1209675 w 1390650"/>
              <a:gd name="connsiteY33" fmla="*/ 2097605 h 2573855"/>
              <a:gd name="connsiteX34" fmla="*/ 1181100 w 1390650"/>
              <a:gd name="connsiteY34" fmla="*/ 2135705 h 2573855"/>
              <a:gd name="connsiteX35" fmla="*/ 1152525 w 1390650"/>
              <a:gd name="connsiteY35" fmla="*/ 2192855 h 2573855"/>
              <a:gd name="connsiteX36" fmla="*/ 1123950 w 1390650"/>
              <a:gd name="connsiteY36" fmla="*/ 2250005 h 2573855"/>
              <a:gd name="connsiteX37" fmla="*/ 1095375 w 1390650"/>
              <a:gd name="connsiteY37" fmla="*/ 2278580 h 2573855"/>
              <a:gd name="connsiteX38" fmla="*/ 1057275 w 1390650"/>
              <a:gd name="connsiteY38" fmla="*/ 2335730 h 2573855"/>
              <a:gd name="connsiteX39" fmla="*/ 1038225 w 1390650"/>
              <a:gd name="connsiteY39" fmla="*/ 2364305 h 2573855"/>
              <a:gd name="connsiteX40" fmla="*/ 981075 w 1390650"/>
              <a:gd name="connsiteY40" fmla="*/ 2411930 h 2573855"/>
              <a:gd name="connsiteX41" fmla="*/ 914400 w 1390650"/>
              <a:gd name="connsiteY41" fmla="*/ 2488130 h 2573855"/>
              <a:gd name="connsiteX42" fmla="*/ 895350 w 1390650"/>
              <a:gd name="connsiteY42" fmla="*/ 2545280 h 2573855"/>
              <a:gd name="connsiteX43" fmla="*/ 885825 w 1390650"/>
              <a:gd name="connsiteY43" fmla="*/ 2573855 h 2573855"/>
              <a:gd name="connsiteX44" fmla="*/ 857250 w 1390650"/>
              <a:gd name="connsiteY44" fmla="*/ 2564330 h 2573855"/>
              <a:gd name="connsiteX45" fmla="*/ 838200 w 1390650"/>
              <a:gd name="connsiteY45" fmla="*/ 2535755 h 2573855"/>
              <a:gd name="connsiteX46" fmla="*/ 819150 w 1390650"/>
              <a:gd name="connsiteY46" fmla="*/ 2478605 h 2573855"/>
              <a:gd name="connsiteX47" fmla="*/ 809625 w 1390650"/>
              <a:gd name="connsiteY47" fmla="*/ 2450030 h 2573855"/>
              <a:gd name="connsiteX48" fmla="*/ 790575 w 1390650"/>
              <a:gd name="connsiteY48" fmla="*/ 2392880 h 2573855"/>
              <a:gd name="connsiteX49" fmla="*/ 781050 w 1390650"/>
              <a:gd name="connsiteY49" fmla="*/ 2364305 h 2573855"/>
              <a:gd name="connsiteX50" fmla="*/ 742950 w 1390650"/>
              <a:gd name="connsiteY50" fmla="*/ 2307155 h 2573855"/>
              <a:gd name="connsiteX51" fmla="*/ 723900 w 1390650"/>
              <a:gd name="connsiteY51" fmla="*/ 2278580 h 2573855"/>
              <a:gd name="connsiteX52" fmla="*/ 695325 w 1390650"/>
              <a:gd name="connsiteY52" fmla="*/ 2259530 h 2573855"/>
              <a:gd name="connsiteX53" fmla="*/ 628650 w 1390650"/>
              <a:gd name="connsiteY53" fmla="*/ 2183330 h 2573855"/>
              <a:gd name="connsiteX54" fmla="*/ 590550 w 1390650"/>
              <a:gd name="connsiteY54" fmla="*/ 2135705 h 2573855"/>
              <a:gd name="connsiteX55" fmla="*/ 581025 w 1390650"/>
              <a:gd name="connsiteY55" fmla="*/ 2107130 h 2573855"/>
              <a:gd name="connsiteX56" fmla="*/ 542925 w 1390650"/>
              <a:gd name="connsiteY56" fmla="*/ 2049980 h 2573855"/>
              <a:gd name="connsiteX57" fmla="*/ 504825 w 1390650"/>
              <a:gd name="connsiteY57" fmla="*/ 1992830 h 2573855"/>
              <a:gd name="connsiteX58" fmla="*/ 485775 w 1390650"/>
              <a:gd name="connsiteY58" fmla="*/ 1964255 h 2573855"/>
              <a:gd name="connsiteX59" fmla="*/ 476250 w 1390650"/>
              <a:gd name="connsiteY59" fmla="*/ 1935680 h 2573855"/>
              <a:gd name="connsiteX60" fmla="*/ 447675 w 1390650"/>
              <a:gd name="connsiteY60" fmla="*/ 1916630 h 2573855"/>
              <a:gd name="connsiteX61" fmla="*/ 419100 w 1390650"/>
              <a:gd name="connsiteY61" fmla="*/ 1859480 h 2573855"/>
              <a:gd name="connsiteX62" fmla="*/ 390525 w 1390650"/>
              <a:gd name="connsiteY62" fmla="*/ 1840430 h 2573855"/>
              <a:gd name="connsiteX63" fmla="*/ 342900 w 1390650"/>
              <a:gd name="connsiteY63" fmla="*/ 1754705 h 2573855"/>
              <a:gd name="connsiteX64" fmla="*/ 285750 w 1390650"/>
              <a:gd name="connsiteY64" fmla="*/ 1668980 h 2573855"/>
              <a:gd name="connsiteX65" fmla="*/ 266700 w 1390650"/>
              <a:gd name="connsiteY65" fmla="*/ 1640405 h 2573855"/>
              <a:gd name="connsiteX66" fmla="*/ 238125 w 1390650"/>
              <a:gd name="connsiteY66" fmla="*/ 1611830 h 2573855"/>
              <a:gd name="connsiteX67" fmla="*/ 171450 w 1390650"/>
              <a:gd name="connsiteY67" fmla="*/ 1545155 h 2573855"/>
              <a:gd name="connsiteX68" fmla="*/ 133350 w 1390650"/>
              <a:gd name="connsiteY68" fmla="*/ 1488005 h 2573855"/>
              <a:gd name="connsiteX69" fmla="*/ 76200 w 1390650"/>
              <a:gd name="connsiteY69" fmla="*/ 1449905 h 2573855"/>
              <a:gd name="connsiteX70" fmla="*/ 47625 w 1390650"/>
              <a:gd name="connsiteY70" fmla="*/ 1430855 h 2573855"/>
              <a:gd name="connsiteX71" fmla="*/ 0 w 1390650"/>
              <a:gd name="connsiteY71" fmla="*/ 1364180 h 2573855"/>
              <a:gd name="connsiteX72" fmla="*/ 9525 w 1390650"/>
              <a:gd name="connsiteY72" fmla="*/ 1192730 h 2573855"/>
              <a:gd name="connsiteX73" fmla="*/ 19050 w 1390650"/>
              <a:gd name="connsiteY73" fmla="*/ 1116530 h 2573855"/>
              <a:gd name="connsiteX74" fmla="*/ 38100 w 1390650"/>
              <a:gd name="connsiteY74" fmla="*/ 935555 h 2573855"/>
              <a:gd name="connsiteX75" fmla="*/ 47625 w 1390650"/>
              <a:gd name="connsiteY75" fmla="*/ 811730 h 2573855"/>
              <a:gd name="connsiteX76" fmla="*/ 57150 w 1390650"/>
              <a:gd name="connsiteY76" fmla="*/ 754580 h 2573855"/>
              <a:gd name="connsiteX77" fmla="*/ 66675 w 1390650"/>
              <a:gd name="connsiteY77" fmla="*/ 640280 h 2573855"/>
              <a:gd name="connsiteX78" fmla="*/ 57150 w 1390650"/>
              <a:gd name="connsiteY78" fmla="*/ 21155 h 2573855"/>
              <a:gd name="connsiteX0" fmla="*/ 57150 w 1390650"/>
              <a:gd name="connsiteY0" fmla="*/ 20034 h 2572734"/>
              <a:gd name="connsiteX1" fmla="*/ 381000 w 1390650"/>
              <a:gd name="connsiteY1" fmla="*/ 153384 h 2572734"/>
              <a:gd name="connsiteX2" fmla="*/ 438150 w 1390650"/>
              <a:gd name="connsiteY2" fmla="*/ 172434 h 2572734"/>
              <a:gd name="connsiteX3" fmla="*/ 466725 w 1390650"/>
              <a:gd name="connsiteY3" fmla="*/ 181959 h 2572734"/>
              <a:gd name="connsiteX4" fmla="*/ 533400 w 1390650"/>
              <a:gd name="connsiteY4" fmla="*/ 201009 h 2572734"/>
              <a:gd name="connsiteX5" fmla="*/ 609600 w 1390650"/>
              <a:gd name="connsiteY5" fmla="*/ 210534 h 2572734"/>
              <a:gd name="connsiteX6" fmla="*/ 647700 w 1390650"/>
              <a:gd name="connsiteY6" fmla="*/ 220059 h 2572734"/>
              <a:gd name="connsiteX7" fmla="*/ 752475 w 1390650"/>
              <a:gd name="connsiteY7" fmla="*/ 248634 h 2572734"/>
              <a:gd name="connsiteX8" fmla="*/ 781050 w 1390650"/>
              <a:gd name="connsiteY8" fmla="*/ 258159 h 2572734"/>
              <a:gd name="connsiteX9" fmla="*/ 809625 w 1390650"/>
              <a:gd name="connsiteY9" fmla="*/ 277209 h 2572734"/>
              <a:gd name="connsiteX10" fmla="*/ 895350 w 1390650"/>
              <a:gd name="connsiteY10" fmla="*/ 315309 h 2572734"/>
              <a:gd name="connsiteX11" fmla="*/ 933450 w 1390650"/>
              <a:gd name="connsiteY11" fmla="*/ 372459 h 2572734"/>
              <a:gd name="connsiteX12" fmla="*/ 981075 w 1390650"/>
              <a:gd name="connsiteY12" fmla="*/ 420084 h 2572734"/>
              <a:gd name="connsiteX13" fmla="*/ 1047750 w 1390650"/>
              <a:gd name="connsiteY13" fmla="*/ 486759 h 2572734"/>
              <a:gd name="connsiteX14" fmla="*/ 1085850 w 1390650"/>
              <a:gd name="connsiteY14" fmla="*/ 534384 h 2572734"/>
              <a:gd name="connsiteX15" fmla="*/ 1104900 w 1390650"/>
              <a:gd name="connsiteY15" fmla="*/ 591534 h 2572734"/>
              <a:gd name="connsiteX16" fmla="*/ 1162050 w 1390650"/>
              <a:gd name="connsiteY16" fmla="*/ 658209 h 2572734"/>
              <a:gd name="connsiteX17" fmla="*/ 1181100 w 1390650"/>
              <a:gd name="connsiteY17" fmla="*/ 686784 h 2572734"/>
              <a:gd name="connsiteX18" fmla="*/ 1266825 w 1390650"/>
              <a:gd name="connsiteY18" fmla="*/ 762984 h 2572734"/>
              <a:gd name="connsiteX19" fmla="*/ 1295400 w 1390650"/>
              <a:gd name="connsiteY19" fmla="*/ 820134 h 2572734"/>
              <a:gd name="connsiteX20" fmla="*/ 1314450 w 1390650"/>
              <a:gd name="connsiteY20" fmla="*/ 848709 h 2572734"/>
              <a:gd name="connsiteX21" fmla="*/ 1323975 w 1390650"/>
              <a:gd name="connsiteY21" fmla="*/ 877284 h 2572734"/>
              <a:gd name="connsiteX22" fmla="*/ 1362075 w 1390650"/>
              <a:gd name="connsiteY22" fmla="*/ 943959 h 2572734"/>
              <a:gd name="connsiteX23" fmla="*/ 1390650 w 1390650"/>
              <a:gd name="connsiteY23" fmla="*/ 1001109 h 2572734"/>
              <a:gd name="connsiteX24" fmla="*/ 1371600 w 1390650"/>
              <a:gd name="connsiteY24" fmla="*/ 1124934 h 2572734"/>
              <a:gd name="connsiteX25" fmla="*/ 1352550 w 1390650"/>
              <a:gd name="connsiteY25" fmla="*/ 1286859 h 2572734"/>
              <a:gd name="connsiteX26" fmla="*/ 1343025 w 1390650"/>
              <a:gd name="connsiteY26" fmla="*/ 1420209 h 2572734"/>
              <a:gd name="connsiteX27" fmla="*/ 1362075 w 1390650"/>
              <a:gd name="connsiteY27" fmla="*/ 1896459 h 2572734"/>
              <a:gd name="connsiteX28" fmla="*/ 1314450 w 1390650"/>
              <a:gd name="connsiteY28" fmla="*/ 1944084 h 2572734"/>
              <a:gd name="connsiteX29" fmla="*/ 1295400 w 1390650"/>
              <a:gd name="connsiteY29" fmla="*/ 1972659 h 2572734"/>
              <a:gd name="connsiteX30" fmla="*/ 1266825 w 1390650"/>
              <a:gd name="connsiteY30" fmla="*/ 2010759 h 2572734"/>
              <a:gd name="connsiteX31" fmla="*/ 1228725 w 1390650"/>
              <a:gd name="connsiteY31" fmla="*/ 2067909 h 2572734"/>
              <a:gd name="connsiteX32" fmla="*/ 1209675 w 1390650"/>
              <a:gd name="connsiteY32" fmla="*/ 2096484 h 2572734"/>
              <a:gd name="connsiteX33" fmla="*/ 1181100 w 1390650"/>
              <a:gd name="connsiteY33" fmla="*/ 2134584 h 2572734"/>
              <a:gd name="connsiteX34" fmla="*/ 1152525 w 1390650"/>
              <a:gd name="connsiteY34" fmla="*/ 2191734 h 2572734"/>
              <a:gd name="connsiteX35" fmla="*/ 1123950 w 1390650"/>
              <a:gd name="connsiteY35" fmla="*/ 2248884 h 2572734"/>
              <a:gd name="connsiteX36" fmla="*/ 1095375 w 1390650"/>
              <a:gd name="connsiteY36" fmla="*/ 2277459 h 2572734"/>
              <a:gd name="connsiteX37" fmla="*/ 1057275 w 1390650"/>
              <a:gd name="connsiteY37" fmla="*/ 2334609 h 2572734"/>
              <a:gd name="connsiteX38" fmla="*/ 1038225 w 1390650"/>
              <a:gd name="connsiteY38" fmla="*/ 2363184 h 2572734"/>
              <a:gd name="connsiteX39" fmla="*/ 981075 w 1390650"/>
              <a:gd name="connsiteY39" fmla="*/ 2410809 h 2572734"/>
              <a:gd name="connsiteX40" fmla="*/ 914400 w 1390650"/>
              <a:gd name="connsiteY40" fmla="*/ 2487009 h 2572734"/>
              <a:gd name="connsiteX41" fmla="*/ 895350 w 1390650"/>
              <a:gd name="connsiteY41" fmla="*/ 2544159 h 2572734"/>
              <a:gd name="connsiteX42" fmla="*/ 885825 w 1390650"/>
              <a:gd name="connsiteY42" fmla="*/ 2572734 h 2572734"/>
              <a:gd name="connsiteX43" fmla="*/ 857250 w 1390650"/>
              <a:gd name="connsiteY43" fmla="*/ 2563209 h 2572734"/>
              <a:gd name="connsiteX44" fmla="*/ 838200 w 1390650"/>
              <a:gd name="connsiteY44" fmla="*/ 2534634 h 2572734"/>
              <a:gd name="connsiteX45" fmla="*/ 819150 w 1390650"/>
              <a:gd name="connsiteY45" fmla="*/ 2477484 h 2572734"/>
              <a:gd name="connsiteX46" fmla="*/ 809625 w 1390650"/>
              <a:gd name="connsiteY46" fmla="*/ 2448909 h 2572734"/>
              <a:gd name="connsiteX47" fmla="*/ 790575 w 1390650"/>
              <a:gd name="connsiteY47" fmla="*/ 2391759 h 2572734"/>
              <a:gd name="connsiteX48" fmla="*/ 781050 w 1390650"/>
              <a:gd name="connsiteY48" fmla="*/ 2363184 h 2572734"/>
              <a:gd name="connsiteX49" fmla="*/ 742950 w 1390650"/>
              <a:gd name="connsiteY49" fmla="*/ 2306034 h 2572734"/>
              <a:gd name="connsiteX50" fmla="*/ 723900 w 1390650"/>
              <a:gd name="connsiteY50" fmla="*/ 2277459 h 2572734"/>
              <a:gd name="connsiteX51" fmla="*/ 695325 w 1390650"/>
              <a:gd name="connsiteY51" fmla="*/ 2258409 h 2572734"/>
              <a:gd name="connsiteX52" fmla="*/ 628650 w 1390650"/>
              <a:gd name="connsiteY52" fmla="*/ 2182209 h 2572734"/>
              <a:gd name="connsiteX53" fmla="*/ 590550 w 1390650"/>
              <a:gd name="connsiteY53" fmla="*/ 2134584 h 2572734"/>
              <a:gd name="connsiteX54" fmla="*/ 581025 w 1390650"/>
              <a:gd name="connsiteY54" fmla="*/ 2106009 h 2572734"/>
              <a:gd name="connsiteX55" fmla="*/ 542925 w 1390650"/>
              <a:gd name="connsiteY55" fmla="*/ 2048859 h 2572734"/>
              <a:gd name="connsiteX56" fmla="*/ 504825 w 1390650"/>
              <a:gd name="connsiteY56" fmla="*/ 1991709 h 2572734"/>
              <a:gd name="connsiteX57" fmla="*/ 485775 w 1390650"/>
              <a:gd name="connsiteY57" fmla="*/ 1963134 h 2572734"/>
              <a:gd name="connsiteX58" fmla="*/ 476250 w 1390650"/>
              <a:gd name="connsiteY58" fmla="*/ 1934559 h 2572734"/>
              <a:gd name="connsiteX59" fmla="*/ 447675 w 1390650"/>
              <a:gd name="connsiteY59" fmla="*/ 1915509 h 2572734"/>
              <a:gd name="connsiteX60" fmla="*/ 419100 w 1390650"/>
              <a:gd name="connsiteY60" fmla="*/ 1858359 h 2572734"/>
              <a:gd name="connsiteX61" fmla="*/ 390525 w 1390650"/>
              <a:gd name="connsiteY61" fmla="*/ 1839309 h 2572734"/>
              <a:gd name="connsiteX62" fmla="*/ 342900 w 1390650"/>
              <a:gd name="connsiteY62" fmla="*/ 1753584 h 2572734"/>
              <a:gd name="connsiteX63" fmla="*/ 285750 w 1390650"/>
              <a:gd name="connsiteY63" fmla="*/ 1667859 h 2572734"/>
              <a:gd name="connsiteX64" fmla="*/ 266700 w 1390650"/>
              <a:gd name="connsiteY64" fmla="*/ 1639284 h 2572734"/>
              <a:gd name="connsiteX65" fmla="*/ 238125 w 1390650"/>
              <a:gd name="connsiteY65" fmla="*/ 1610709 h 2572734"/>
              <a:gd name="connsiteX66" fmla="*/ 171450 w 1390650"/>
              <a:gd name="connsiteY66" fmla="*/ 1544034 h 2572734"/>
              <a:gd name="connsiteX67" fmla="*/ 133350 w 1390650"/>
              <a:gd name="connsiteY67" fmla="*/ 1486884 h 2572734"/>
              <a:gd name="connsiteX68" fmla="*/ 76200 w 1390650"/>
              <a:gd name="connsiteY68" fmla="*/ 1448784 h 2572734"/>
              <a:gd name="connsiteX69" fmla="*/ 47625 w 1390650"/>
              <a:gd name="connsiteY69" fmla="*/ 1429734 h 2572734"/>
              <a:gd name="connsiteX70" fmla="*/ 0 w 1390650"/>
              <a:gd name="connsiteY70" fmla="*/ 1363059 h 2572734"/>
              <a:gd name="connsiteX71" fmla="*/ 9525 w 1390650"/>
              <a:gd name="connsiteY71" fmla="*/ 1191609 h 2572734"/>
              <a:gd name="connsiteX72" fmla="*/ 19050 w 1390650"/>
              <a:gd name="connsiteY72" fmla="*/ 1115409 h 2572734"/>
              <a:gd name="connsiteX73" fmla="*/ 38100 w 1390650"/>
              <a:gd name="connsiteY73" fmla="*/ 934434 h 2572734"/>
              <a:gd name="connsiteX74" fmla="*/ 47625 w 1390650"/>
              <a:gd name="connsiteY74" fmla="*/ 810609 h 2572734"/>
              <a:gd name="connsiteX75" fmla="*/ 57150 w 1390650"/>
              <a:gd name="connsiteY75" fmla="*/ 753459 h 2572734"/>
              <a:gd name="connsiteX76" fmla="*/ 66675 w 1390650"/>
              <a:gd name="connsiteY76" fmla="*/ 639159 h 2572734"/>
              <a:gd name="connsiteX77" fmla="*/ 57150 w 1390650"/>
              <a:gd name="connsiteY77" fmla="*/ 20034 h 2572734"/>
              <a:gd name="connsiteX0" fmla="*/ 57150 w 1390650"/>
              <a:gd name="connsiteY0" fmla="*/ 17632 h 2570332"/>
              <a:gd name="connsiteX1" fmla="*/ 438150 w 1390650"/>
              <a:gd name="connsiteY1" fmla="*/ 170032 h 2570332"/>
              <a:gd name="connsiteX2" fmla="*/ 466725 w 1390650"/>
              <a:gd name="connsiteY2" fmla="*/ 179557 h 2570332"/>
              <a:gd name="connsiteX3" fmla="*/ 533400 w 1390650"/>
              <a:gd name="connsiteY3" fmla="*/ 198607 h 2570332"/>
              <a:gd name="connsiteX4" fmla="*/ 609600 w 1390650"/>
              <a:gd name="connsiteY4" fmla="*/ 208132 h 2570332"/>
              <a:gd name="connsiteX5" fmla="*/ 647700 w 1390650"/>
              <a:gd name="connsiteY5" fmla="*/ 217657 h 2570332"/>
              <a:gd name="connsiteX6" fmla="*/ 752475 w 1390650"/>
              <a:gd name="connsiteY6" fmla="*/ 246232 h 2570332"/>
              <a:gd name="connsiteX7" fmla="*/ 781050 w 1390650"/>
              <a:gd name="connsiteY7" fmla="*/ 255757 h 2570332"/>
              <a:gd name="connsiteX8" fmla="*/ 809625 w 1390650"/>
              <a:gd name="connsiteY8" fmla="*/ 274807 h 2570332"/>
              <a:gd name="connsiteX9" fmla="*/ 895350 w 1390650"/>
              <a:gd name="connsiteY9" fmla="*/ 312907 h 2570332"/>
              <a:gd name="connsiteX10" fmla="*/ 933450 w 1390650"/>
              <a:gd name="connsiteY10" fmla="*/ 370057 h 2570332"/>
              <a:gd name="connsiteX11" fmla="*/ 981075 w 1390650"/>
              <a:gd name="connsiteY11" fmla="*/ 417682 h 2570332"/>
              <a:gd name="connsiteX12" fmla="*/ 1047750 w 1390650"/>
              <a:gd name="connsiteY12" fmla="*/ 484357 h 2570332"/>
              <a:gd name="connsiteX13" fmla="*/ 1085850 w 1390650"/>
              <a:gd name="connsiteY13" fmla="*/ 531982 h 2570332"/>
              <a:gd name="connsiteX14" fmla="*/ 1104900 w 1390650"/>
              <a:gd name="connsiteY14" fmla="*/ 589132 h 2570332"/>
              <a:gd name="connsiteX15" fmla="*/ 1162050 w 1390650"/>
              <a:gd name="connsiteY15" fmla="*/ 655807 h 2570332"/>
              <a:gd name="connsiteX16" fmla="*/ 1181100 w 1390650"/>
              <a:gd name="connsiteY16" fmla="*/ 684382 h 2570332"/>
              <a:gd name="connsiteX17" fmla="*/ 1266825 w 1390650"/>
              <a:gd name="connsiteY17" fmla="*/ 760582 h 2570332"/>
              <a:gd name="connsiteX18" fmla="*/ 1295400 w 1390650"/>
              <a:gd name="connsiteY18" fmla="*/ 817732 h 2570332"/>
              <a:gd name="connsiteX19" fmla="*/ 1314450 w 1390650"/>
              <a:gd name="connsiteY19" fmla="*/ 846307 h 2570332"/>
              <a:gd name="connsiteX20" fmla="*/ 1323975 w 1390650"/>
              <a:gd name="connsiteY20" fmla="*/ 874882 h 2570332"/>
              <a:gd name="connsiteX21" fmla="*/ 1362075 w 1390650"/>
              <a:gd name="connsiteY21" fmla="*/ 941557 h 2570332"/>
              <a:gd name="connsiteX22" fmla="*/ 1390650 w 1390650"/>
              <a:gd name="connsiteY22" fmla="*/ 998707 h 2570332"/>
              <a:gd name="connsiteX23" fmla="*/ 1371600 w 1390650"/>
              <a:gd name="connsiteY23" fmla="*/ 1122532 h 2570332"/>
              <a:gd name="connsiteX24" fmla="*/ 1352550 w 1390650"/>
              <a:gd name="connsiteY24" fmla="*/ 1284457 h 2570332"/>
              <a:gd name="connsiteX25" fmla="*/ 1343025 w 1390650"/>
              <a:gd name="connsiteY25" fmla="*/ 1417807 h 2570332"/>
              <a:gd name="connsiteX26" fmla="*/ 1362075 w 1390650"/>
              <a:gd name="connsiteY26" fmla="*/ 1894057 h 2570332"/>
              <a:gd name="connsiteX27" fmla="*/ 1314450 w 1390650"/>
              <a:gd name="connsiteY27" fmla="*/ 1941682 h 2570332"/>
              <a:gd name="connsiteX28" fmla="*/ 1295400 w 1390650"/>
              <a:gd name="connsiteY28" fmla="*/ 1970257 h 2570332"/>
              <a:gd name="connsiteX29" fmla="*/ 1266825 w 1390650"/>
              <a:gd name="connsiteY29" fmla="*/ 2008357 h 2570332"/>
              <a:gd name="connsiteX30" fmla="*/ 1228725 w 1390650"/>
              <a:gd name="connsiteY30" fmla="*/ 2065507 h 2570332"/>
              <a:gd name="connsiteX31" fmla="*/ 1209675 w 1390650"/>
              <a:gd name="connsiteY31" fmla="*/ 2094082 h 2570332"/>
              <a:gd name="connsiteX32" fmla="*/ 1181100 w 1390650"/>
              <a:gd name="connsiteY32" fmla="*/ 2132182 h 2570332"/>
              <a:gd name="connsiteX33" fmla="*/ 1152525 w 1390650"/>
              <a:gd name="connsiteY33" fmla="*/ 2189332 h 2570332"/>
              <a:gd name="connsiteX34" fmla="*/ 1123950 w 1390650"/>
              <a:gd name="connsiteY34" fmla="*/ 2246482 h 2570332"/>
              <a:gd name="connsiteX35" fmla="*/ 1095375 w 1390650"/>
              <a:gd name="connsiteY35" fmla="*/ 2275057 h 2570332"/>
              <a:gd name="connsiteX36" fmla="*/ 1057275 w 1390650"/>
              <a:gd name="connsiteY36" fmla="*/ 2332207 h 2570332"/>
              <a:gd name="connsiteX37" fmla="*/ 1038225 w 1390650"/>
              <a:gd name="connsiteY37" fmla="*/ 2360782 h 2570332"/>
              <a:gd name="connsiteX38" fmla="*/ 981075 w 1390650"/>
              <a:gd name="connsiteY38" fmla="*/ 2408407 h 2570332"/>
              <a:gd name="connsiteX39" fmla="*/ 914400 w 1390650"/>
              <a:gd name="connsiteY39" fmla="*/ 2484607 h 2570332"/>
              <a:gd name="connsiteX40" fmla="*/ 895350 w 1390650"/>
              <a:gd name="connsiteY40" fmla="*/ 2541757 h 2570332"/>
              <a:gd name="connsiteX41" fmla="*/ 885825 w 1390650"/>
              <a:gd name="connsiteY41" fmla="*/ 2570332 h 2570332"/>
              <a:gd name="connsiteX42" fmla="*/ 857250 w 1390650"/>
              <a:gd name="connsiteY42" fmla="*/ 2560807 h 2570332"/>
              <a:gd name="connsiteX43" fmla="*/ 838200 w 1390650"/>
              <a:gd name="connsiteY43" fmla="*/ 2532232 h 2570332"/>
              <a:gd name="connsiteX44" fmla="*/ 819150 w 1390650"/>
              <a:gd name="connsiteY44" fmla="*/ 2475082 h 2570332"/>
              <a:gd name="connsiteX45" fmla="*/ 809625 w 1390650"/>
              <a:gd name="connsiteY45" fmla="*/ 2446507 h 2570332"/>
              <a:gd name="connsiteX46" fmla="*/ 790575 w 1390650"/>
              <a:gd name="connsiteY46" fmla="*/ 2389357 h 2570332"/>
              <a:gd name="connsiteX47" fmla="*/ 781050 w 1390650"/>
              <a:gd name="connsiteY47" fmla="*/ 2360782 h 2570332"/>
              <a:gd name="connsiteX48" fmla="*/ 742950 w 1390650"/>
              <a:gd name="connsiteY48" fmla="*/ 2303632 h 2570332"/>
              <a:gd name="connsiteX49" fmla="*/ 723900 w 1390650"/>
              <a:gd name="connsiteY49" fmla="*/ 2275057 h 2570332"/>
              <a:gd name="connsiteX50" fmla="*/ 695325 w 1390650"/>
              <a:gd name="connsiteY50" fmla="*/ 2256007 h 2570332"/>
              <a:gd name="connsiteX51" fmla="*/ 628650 w 1390650"/>
              <a:gd name="connsiteY51" fmla="*/ 2179807 h 2570332"/>
              <a:gd name="connsiteX52" fmla="*/ 590550 w 1390650"/>
              <a:gd name="connsiteY52" fmla="*/ 2132182 h 2570332"/>
              <a:gd name="connsiteX53" fmla="*/ 581025 w 1390650"/>
              <a:gd name="connsiteY53" fmla="*/ 2103607 h 2570332"/>
              <a:gd name="connsiteX54" fmla="*/ 542925 w 1390650"/>
              <a:gd name="connsiteY54" fmla="*/ 2046457 h 2570332"/>
              <a:gd name="connsiteX55" fmla="*/ 504825 w 1390650"/>
              <a:gd name="connsiteY55" fmla="*/ 1989307 h 2570332"/>
              <a:gd name="connsiteX56" fmla="*/ 485775 w 1390650"/>
              <a:gd name="connsiteY56" fmla="*/ 1960732 h 2570332"/>
              <a:gd name="connsiteX57" fmla="*/ 476250 w 1390650"/>
              <a:gd name="connsiteY57" fmla="*/ 1932157 h 2570332"/>
              <a:gd name="connsiteX58" fmla="*/ 447675 w 1390650"/>
              <a:gd name="connsiteY58" fmla="*/ 1913107 h 2570332"/>
              <a:gd name="connsiteX59" fmla="*/ 419100 w 1390650"/>
              <a:gd name="connsiteY59" fmla="*/ 1855957 h 2570332"/>
              <a:gd name="connsiteX60" fmla="*/ 390525 w 1390650"/>
              <a:gd name="connsiteY60" fmla="*/ 1836907 h 2570332"/>
              <a:gd name="connsiteX61" fmla="*/ 342900 w 1390650"/>
              <a:gd name="connsiteY61" fmla="*/ 1751182 h 2570332"/>
              <a:gd name="connsiteX62" fmla="*/ 285750 w 1390650"/>
              <a:gd name="connsiteY62" fmla="*/ 1665457 h 2570332"/>
              <a:gd name="connsiteX63" fmla="*/ 266700 w 1390650"/>
              <a:gd name="connsiteY63" fmla="*/ 1636882 h 2570332"/>
              <a:gd name="connsiteX64" fmla="*/ 238125 w 1390650"/>
              <a:gd name="connsiteY64" fmla="*/ 1608307 h 2570332"/>
              <a:gd name="connsiteX65" fmla="*/ 171450 w 1390650"/>
              <a:gd name="connsiteY65" fmla="*/ 1541632 h 2570332"/>
              <a:gd name="connsiteX66" fmla="*/ 133350 w 1390650"/>
              <a:gd name="connsiteY66" fmla="*/ 1484482 h 2570332"/>
              <a:gd name="connsiteX67" fmla="*/ 76200 w 1390650"/>
              <a:gd name="connsiteY67" fmla="*/ 1446382 h 2570332"/>
              <a:gd name="connsiteX68" fmla="*/ 47625 w 1390650"/>
              <a:gd name="connsiteY68" fmla="*/ 1427332 h 2570332"/>
              <a:gd name="connsiteX69" fmla="*/ 0 w 1390650"/>
              <a:gd name="connsiteY69" fmla="*/ 1360657 h 2570332"/>
              <a:gd name="connsiteX70" fmla="*/ 9525 w 1390650"/>
              <a:gd name="connsiteY70" fmla="*/ 1189207 h 2570332"/>
              <a:gd name="connsiteX71" fmla="*/ 19050 w 1390650"/>
              <a:gd name="connsiteY71" fmla="*/ 1113007 h 2570332"/>
              <a:gd name="connsiteX72" fmla="*/ 38100 w 1390650"/>
              <a:gd name="connsiteY72" fmla="*/ 932032 h 2570332"/>
              <a:gd name="connsiteX73" fmla="*/ 47625 w 1390650"/>
              <a:gd name="connsiteY73" fmla="*/ 808207 h 2570332"/>
              <a:gd name="connsiteX74" fmla="*/ 57150 w 1390650"/>
              <a:gd name="connsiteY74" fmla="*/ 751057 h 2570332"/>
              <a:gd name="connsiteX75" fmla="*/ 66675 w 1390650"/>
              <a:gd name="connsiteY75" fmla="*/ 636757 h 2570332"/>
              <a:gd name="connsiteX76" fmla="*/ 57150 w 1390650"/>
              <a:gd name="connsiteY76" fmla="*/ 17632 h 2570332"/>
              <a:gd name="connsiteX0" fmla="*/ 57150 w 1390650"/>
              <a:gd name="connsiteY0" fmla="*/ 17836 h 2570536"/>
              <a:gd name="connsiteX1" fmla="*/ 438150 w 1390650"/>
              <a:gd name="connsiteY1" fmla="*/ 170236 h 2570536"/>
              <a:gd name="connsiteX2" fmla="*/ 533400 w 1390650"/>
              <a:gd name="connsiteY2" fmla="*/ 198811 h 2570536"/>
              <a:gd name="connsiteX3" fmla="*/ 609600 w 1390650"/>
              <a:gd name="connsiteY3" fmla="*/ 208336 h 2570536"/>
              <a:gd name="connsiteX4" fmla="*/ 647700 w 1390650"/>
              <a:gd name="connsiteY4" fmla="*/ 217861 h 2570536"/>
              <a:gd name="connsiteX5" fmla="*/ 752475 w 1390650"/>
              <a:gd name="connsiteY5" fmla="*/ 246436 h 2570536"/>
              <a:gd name="connsiteX6" fmla="*/ 781050 w 1390650"/>
              <a:gd name="connsiteY6" fmla="*/ 255961 h 2570536"/>
              <a:gd name="connsiteX7" fmla="*/ 809625 w 1390650"/>
              <a:gd name="connsiteY7" fmla="*/ 275011 h 2570536"/>
              <a:gd name="connsiteX8" fmla="*/ 895350 w 1390650"/>
              <a:gd name="connsiteY8" fmla="*/ 313111 h 2570536"/>
              <a:gd name="connsiteX9" fmla="*/ 933450 w 1390650"/>
              <a:gd name="connsiteY9" fmla="*/ 370261 h 2570536"/>
              <a:gd name="connsiteX10" fmla="*/ 981075 w 1390650"/>
              <a:gd name="connsiteY10" fmla="*/ 417886 h 2570536"/>
              <a:gd name="connsiteX11" fmla="*/ 1047750 w 1390650"/>
              <a:gd name="connsiteY11" fmla="*/ 484561 h 2570536"/>
              <a:gd name="connsiteX12" fmla="*/ 1085850 w 1390650"/>
              <a:gd name="connsiteY12" fmla="*/ 532186 h 2570536"/>
              <a:gd name="connsiteX13" fmla="*/ 1104900 w 1390650"/>
              <a:gd name="connsiteY13" fmla="*/ 589336 h 2570536"/>
              <a:gd name="connsiteX14" fmla="*/ 1162050 w 1390650"/>
              <a:gd name="connsiteY14" fmla="*/ 656011 h 2570536"/>
              <a:gd name="connsiteX15" fmla="*/ 1181100 w 1390650"/>
              <a:gd name="connsiteY15" fmla="*/ 684586 h 2570536"/>
              <a:gd name="connsiteX16" fmla="*/ 1266825 w 1390650"/>
              <a:gd name="connsiteY16" fmla="*/ 760786 h 2570536"/>
              <a:gd name="connsiteX17" fmla="*/ 1295400 w 1390650"/>
              <a:gd name="connsiteY17" fmla="*/ 817936 h 2570536"/>
              <a:gd name="connsiteX18" fmla="*/ 1314450 w 1390650"/>
              <a:gd name="connsiteY18" fmla="*/ 846511 h 2570536"/>
              <a:gd name="connsiteX19" fmla="*/ 1323975 w 1390650"/>
              <a:gd name="connsiteY19" fmla="*/ 875086 h 2570536"/>
              <a:gd name="connsiteX20" fmla="*/ 1362075 w 1390650"/>
              <a:gd name="connsiteY20" fmla="*/ 941761 h 2570536"/>
              <a:gd name="connsiteX21" fmla="*/ 1390650 w 1390650"/>
              <a:gd name="connsiteY21" fmla="*/ 998911 h 2570536"/>
              <a:gd name="connsiteX22" fmla="*/ 1371600 w 1390650"/>
              <a:gd name="connsiteY22" fmla="*/ 1122736 h 2570536"/>
              <a:gd name="connsiteX23" fmla="*/ 1352550 w 1390650"/>
              <a:gd name="connsiteY23" fmla="*/ 1284661 h 2570536"/>
              <a:gd name="connsiteX24" fmla="*/ 1343025 w 1390650"/>
              <a:gd name="connsiteY24" fmla="*/ 1418011 h 2570536"/>
              <a:gd name="connsiteX25" fmla="*/ 1362075 w 1390650"/>
              <a:gd name="connsiteY25" fmla="*/ 1894261 h 2570536"/>
              <a:gd name="connsiteX26" fmla="*/ 1314450 w 1390650"/>
              <a:gd name="connsiteY26" fmla="*/ 1941886 h 2570536"/>
              <a:gd name="connsiteX27" fmla="*/ 1295400 w 1390650"/>
              <a:gd name="connsiteY27" fmla="*/ 1970461 h 2570536"/>
              <a:gd name="connsiteX28" fmla="*/ 1266825 w 1390650"/>
              <a:gd name="connsiteY28" fmla="*/ 2008561 h 2570536"/>
              <a:gd name="connsiteX29" fmla="*/ 1228725 w 1390650"/>
              <a:gd name="connsiteY29" fmla="*/ 2065711 h 2570536"/>
              <a:gd name="connsiteX30" fmla="*/ 1209675 w 1390650"/>
              <a:gd name="connsiteY30" fmla="*/ 2094286 h 2570536"/>
              <a:gd name="connsiteX31" fmla="*/ 1181100 w 1390650"/>
              <a:gd name="connsiteY31" fmla="*/ 2132386 h 2570536"/>
              <a:gd name="connsiteX32" fmla="*/ 1152525 w 1390650"/>
              <a:gd name="connsiteY32" fmla="*/ 2189536 h 2570536"/>
              <a:gd name="connsiteX33" fmla="*/ 1123950 w 1390650"/>
              <a:gd name="connsiteY33" fmla="*/ 2246686 h 2570536"/>
              <a:gd name="connsiteX34" fmla="*/ 1095375 w 1390650"/>
              <a:gd name="connsiteY34" fmla="*/ 2275261 h 2570536"/>
              <a:gd name="connsiteX35" fmla="*/ 1057275 w 1390650"/>
              <a:gd name="connsiteY35" fmla="*/ 2332411 h 2570536"/>
              <a:gd name="connsiteX36" fmla="*/ 1038225 w 1390650"/>
              <a:gd name="connsiteY36" fmla="*/ 2360986 h 2570536"/>
              <a:gd name="connsiteX37" fmla="*/ 981075 w 1390650"/>
              <a:gd name="connsiteY37" fmla="*/ 2408611 h 2570536"/>
              <a:gd name="connsiteX38" fmla="*/ 914400 w 1390650"/>
              <a:gd name="connsiteY38" fmla="*/ 2484811 h 2570536"/>
              <a:gd name="connsiteX39" fmla="*/ 895350 w 1390650"/>
              <a:gd name="connsiteY39" fmla="*/ 2541961 h 2570536"/>
              <a:gd name="connsiteX40" fmla="*/ 885825 w 1390650"/>
              <a:gd name="connsiteY40" fmla="*/ 2570536 h 2570536"/>
              <a:gd name="connsiteX41" fmla="*/ 857250 w 1390650"/>
              <a:gd name="connsiteY41" fmla="*/ 2561011 h 2570536"/>
              <a:gd name="connsiteX42" fmla="*/ 838200 w 1390650"/>
              <a:gd name="connsiteY42" fmla="*/ 2532436 h 2570536"/>
              <a:gd name="connsiteX43" fmla="*/ 819150 w 1390650"/>
              <a:gd name="connsiteY43" fmla="*/ 2475286 h 2570536"/>
              <a:gd name="connsiteX44" fmla="*/ 809625 w 1390650"/>
              <a:gd name="connsiteY44" fmla="*/ 2446711 h 2570536"/>
              <a:gd name="connsiteX45" fmla="*/ 790575 w 1390650"/>
              <a:gd name="connsiteY45" fmla="*/ 2389561 h 2570536"/>
              <a:gd name="connsiteX46" fmla="*/ 781050 w 1390650"/>
              <a:gd name="connsiteY46" fmla="*/ 2360986 h 2570536"/>
              <a:gd name="connsiteX47" fmla="*/ 742950 w 1390650"/>
              <a:gd name="connsiteY47" fmla="*/ 2303836 h 2570536"/>
              <a:gd name="connsiteX48" fmla="*/ 723900 w 1390650"/>
              <a:gd name="connsiteY48" fmla="*/ 2275261 h 2570536"/>
              <a:gd name="connsiteX49" fmla="*/ 695325 w 1390650"/>
              <a:gd name="connsiteY49" fmla="*/ 2256211 h 2570536"/>
              <a:gd name="connsiteX50" fmla="*/ 628650 w 1390650"/>
              <a:gd name="connsiteY50" fmla="*/ 2180011 h 2570536"/>
              <a:gd name="connsiteX51" fmla="*/ 590550 w 1390650"/>
              <a:gd name="connsiteY51" fmla="*/ 2132386 h 2570536"/>
              <a:gd name="connsiteX52" fmla="*/ 581025 w 1390650"/>
              <a:gd name="connsiteY52" fmla="*/ 2103811 h 2570536"/>
              <a:gd name="connsiteX53" fmla="*/ 542925 w 1390650"/>
              <a:gd name="connsiteY53" fmla="*/ 2046661 h 2570536"/>
              <a:gd name="connsiteX54" fmla="*/ 504825 w 1390650"/>
              <a:gd name="connsiteY54" fmla="*/ 1989511 h 2570536"/>
              <a:gd name="connsiteX55" fmla="*/ 485775 w 1390650"/>
              <a:gd name="connsiteY55" fmla="*/ 1960936 h 2570536"/>
              <a:gd name="connsiteX56" fmla="*/ 476250 w 1390650"/>
              <a:gd name="connsiteY56" fmla="*/ 1932361 h 2570536"/>
              <a:gd name="connsiteX57" fmla="*/ 447675 w 1390650"/>
              <a:gd name="connsiteY57" fmla="*/ 1913311 h 2570536"/>
              <a:gd name="connsiteX58" fmla="*/ 419100 w 1390650"/>
              <a:gd name="connsiteY58" fmla="*/ 1856161 h 2570536"/>
              <a:gd name="connsiteX59" fmla="*/ 390525 w 1390650"/>
              <a:gd name="connsiteY59" fmla="*/ 1837111 h 2570536"/>
              <a:gd name="connsiteX60" fmla="*/ 342900 w 1390650"/>
              <a:gd name="connsiteY60" fmla="*/ 1751386 h 2570536"/>
              <a:gd name="connsiteX61" fmla="*/ 285750 w 1390650"/>
              <a:gd name="connsiteY61" fmla="*/ 1665661 h 2570536"/>
              <a:gd name="connsiteX62" fmla="*/ 266700 w 1390650"/>
              <a:gd name="connsiteY62" fmla="*/ 1637086 h 2570536"/>
              <a:gd name="connsiteX63" fmla="*/ 238125 w 1390650"/>
              <a:gd name="connsiteY63" fmla="*/ 1608511 h 2570536"/>
              <a:gd name="connsiteX64" fmla="*/ 171450 w 1390650"/>
              <a:gd name="connsiteY64" fmla="*/ 1541836 h 2570536"/>
              <a:gd name="connsiteX65" fmla="*/ 133350 w 1390650"/>
              <a:gd name="connsiteY65" fmla="*/ 1484686 h 2570536"/>
              <a:gd name="connsiteX66" fmla="*/ 76200 w 1390650"/>
              <a:gd name="connsiteY66" fmla="*/ 1446586 h 2570536"/>
              <a:gd name="connsiteX67" fmla="*/ 47625 w 1390650"/>
              <a:gd name="connsiteY67" fmla="*/ 1427536 h 2570536"/>
              <a:gd name="connsiteX68" fmla="*/ 0 w 1390650"/>
              <a:gd name="connsiteY68" fmla="*/ 1360861 h 2570536"/>
              <a:gd name="connsiteX69" fmla="*/ 9525 w 1390650"/>
              <a:gd name="connsiteY69" fmla="*/ 1189411 h 2570536"/>
              <a:gd name="connsiteX70" fmla="*/ 19050 w 1390650"/>
              <a:gd name="connsiteY70" fmla="*/ 1113211 h 2570536"/>
              <a:gd name="connsiteX71" fmla="*/ 38100 w 1390650"/>
              <a:gd name="connsiteY71" fmla="*/ 932236 h 2570536"/>
              <a:gd name="connsiteX72" fmla="*/ 47625 w 1390650"/>
              <a:gd name="connsiteY72" fmla="*/ 808411 h 2570536"/>
              <a:gd name="connsiteX73" fmla="*/ 57150 w 1390650"/>
              <a:gd name="connsiteY73" fmla="*/ 751261 h 2570536"/>
              <a:gd name="connsiteX74" fmla="*/ 66675 w 1390650"/>
              <a:gd name="connsiteY74" fmla="*/ 636961 h 2570536"/>
              <a:gd name="connsiteX75" fmla="*/ 57150 w 1390650"/>
              <a:gd name="connsiteY75" fmla="*/ 17836 h 2570536"/>
              <a:gd name="connsiteX0" fmla="*/ 57150 w 1390650"/>
              <a:gd name="connsiteY0" fmla="*/ 14642 h 2567342"/>
              <a:gd name="connsiteX1" fmla="*/ 533400 w 1390650"/>
              <a:gd name="connsiteY1" fmla="*/ 195617 h 2567342"/>
              <a:gd name="connsiteX2" fmla="*/ 609600 w 1390650"/>
              <a:gd name="connsiteY2" fmla="*/ 205142 h 2567342"/>
              <a:gd name="connsiteX3" fmla="*/ 647700 w 1390650"/>
              <a:gd name="connsiteY3" fmla="*/ 214667 h 2567342"/>
              <a:gd name="connsiteX4" fmla="*/ 752475 w 1390650"/>
              <a:gd name="connsiteY4" fmla="*/ 243242 h 2567342"/>
              <a:gd name="connsiteX5" fmla="*/ 781050 w 1390650"/>
              <a:gd name="connsiteY5" fmla="*/ 252767 h 2567342"/>
              <a:gd name="connsiteX6" fmla="*/ 809625 w 1390650"/>
              <a:gd name="connsiteY6" fmla="*/ 271817 h 2567342"/>
              <a:gd name="connsiteX7" fmla="*/ 895350 w 1390650"/>
              <a:gd name="connsiteY7" fmla="*/ 309917 h 2567342"/>
              <a:gd name="connsiteX8" fmla="*/ 933450 w 1390650"/>
              <a:gd name="connsiteY8" fmla="*/ 367067 h 2567342"/>
              <a:gd name="connsiteX9" fmla="*/ 981075 w 1390650"/>
              <a:gd name="connsiteY9" fmla="*/ 414692 h 2567342"/>
              <a:gd name="connsiteX10" fmla="*/ 1047750 w 1390650"/>
              <a:gd name="connsiteY10" fmla="*/ 481367 h 2567342"/>
              <a:gd name="connsiteX11" fmla="*/ 1085850 w 1390650"/>
              <a:gd name="connsiteY11" fmla="*/ 528992 h 2567342"/>
              <a:gd name="connsiteX12" fmla="*/ 1104900 w 1390650"/>
              <a:gd name="connsiteY12" fmla="*/ 586142 h 2567342"/>
              <a:gd name="connsiteX13" fmla="*/ 1162050 w 1390650"/>
              <a:gd name="connsiteY13" fmla="*/ 652817 h 2567342"/>
              <a:gd name="connsiteX14" fmla="*/ 1181100 w 1390650"/>
              <a:gd name="connsiteY14" fmla="*/ 681392 h 2567342"/>
              <a:gd name="connsiteX15" fmla="*/ 1266825 w 1390650"/>
              <a:gd name="connsiteY15" fmla="*/ 757592 h 2567342"/>
              <a:gd name="connsiteX16" fmla="*/ 1295400 w 1390650"/>
              <a:gd name="connsiteY16" fmla="*/ 814742 h 2567342"/>
              <a:gd name="connsiteX17" fmla="*/ 1314450 w 1390650"/>
              <a:gd name="connsiteY17" fmla="*/ 843317 h 2567342"/>
              <a:gd name="connsiteX18" fmla="*/ 1323975 w 1390650"/>
              <a:gd name="connsiteY18" fmla="*/ 871892 h 2567342"/>
              <a:gd name="connsiteX19" fmla="*/ 1362075 w 1390650"/>
              <a:gd name="connsiteY19" fmla="*/ 938567 h 2567342"/>
              <a:gd name="connsiteX20" fmla="*/ 1390650 w 1390650"/>
              <a:gd name="connsiteY20" fmla="*/ 995717 h 2567342"/>
              <a:gd name="connsiteX21" fmla="*/ 1371600 w 1390650"/>
              <a:gd name="connsiteY21" fmla="*/ 1119542 h 2567342"/>
              <a:gd name="connsiteX22" fmla="*/ 1352550 w 1390650"/>
              <a:gd name="connsiteY22" fmla="*/ 1281467 h 2567342"/>
              <a:gd name="connsiteX23" fmla="*/ 1343025 w 1390650"/>
              <a:gd name="connsiteY23" fmla="*/ 1414817 h 2567342"/>
              <a:gd name="connsiteX24" fmla="*/ 1362075 w 1390650"/>
              <a:gd name="connsiteY24" fmla="*/ 1891067 h 2567342"/>
              <a:gd name="connsiteX25" fmla="*/ 1314450 w 1390650"/>
              <a:gd name="connsiteY25" fmla="*/ 1938692 h 2567342"/>
              <a:gd name="connsiteX26" fmla="*/ 1295400 w 1390650"/>
              <a:gd name="connsiteY26" fmla="*/ 1967267 h 2567342"/>
              <a:gd name="connsiteX27" fmla="*/ 1266825 w 1390650"/>
              <a:gd name="connsiteY27" fmla="*/ 2005367 h 2567342"/>
              <a:gd name="connsiteX28" fmla="*/ 1228725 w 1390650"/>
              <a:gd name="connsiteY28" fmla="*/ 2062517 h 2567342"/>
              <a:gd name="connsiteX29" fmla="*/ 1209675 w 1390650"/>
              <a:gd name="connsiteY29" fmla="*/ 2091092 h 2567342"/>
              <a:gd name="connsiteX30" fmla="*/ 1181100 w 1390650"/>
              <a:gd name="connsiteY30" fmla="*/ 2129192 h 2567342"/>
              <a:gd name="connsiteX31" fmla="*/ 1152525 w 1390650"/>
              <a:gd name="connsiteY31" fmla="*/ 2186342 h 2567342"/>
              <a:gd name="connsiteX32" fmla="*/ 1123950 w 1390650"/>
              <a:gd name="connsiteY32" fmla="*/ 2243492 h 2567342"/>
              <a:gd name="connsiteX33" fmla="*/ 1095375 w 1390650"/>
              <a:gd name="connsiteY33" fmla="*/ 2272067 h 2567342"/>
              <a:gd name="connsiteX34" fmla="*/ 1057275 w 1390650"/>
              <a:gd name="connsiteY34" fmla="*/ 2329217 h 2567342"/>
              <a:gd name="connsiteX35" fmla="*/ 1038225 w 1390650"/>
              <a:gd name="connsiteY35" fmla="*/ 2357792 h 2567342"/>
              <a:gd name="connsiteX36" fmla="*/ 981075 w 1390650"/>
              <a:gd name="connsiteY36" fmla="*/ 2405417 h 2567342"/>
              <a:gd name="connsiteX37" fmla="*/ 914400 w 1390650"/>
              <a:gd name="connsiteY37" fmla="*/ 2481617 h 2567342"/>
              <a:gd name="connsiteX38" fmla="*/ 895350 w 1390650"/>
              <a:gd name="connsiteY38" fmla="*/ 2538767 h 2567342"/>
              <a:gd name="connsiteX39" fmla="*/ 885825 w 1390650"/>
              <a:gd name="connsiteY39" fmla="*/ 2567342 h 2567342"/>
              <a:gd name="connsiteX40" fmla="*/ 857250 w 1390650"/>
              <a:gd name="connsiteY40" fmla="*/ 2557817 h 2567342"/>
              <a:gd name="connsiteX41" fmla="*/ 838200 w 1390650"/>
              <a:gd name="connsiteY41" fmla="*/ 2529242 h 2567342"/>
              <a:gd name="connsiteX42" fmla="*/ 819150 w 1390650"/>
              <a:gd name="connsiteY42" fmla="*/ 2472092 h 2567342"/>
              <a:gd name="connsiteX43" fmla="*/ 809625 w 1390650"/>
              <a:gd name="connsiteY43" fmla="*/ 2443517 h 2567342"/>
              <a:gd name="connsiteX44" fmla="*/ 790575 w 1390650"/>
              <a:gd name="connsiteY44" fmla="*/ 2386367 h 2567342"/>
              <a:gd name="connsiteX45" fmla="*/ 781050 w 1390650"/>
              <a:gd name="connsiteY45" fmla="*/ 2357792 h 2567342"/>
              <a:gd name="connsiteX46" fmla="*/ 742950 w 1390650"/>
              <a:gd name="connsiteY46" fmla="*/ 2300642 h 2567342"/>
              <a:gd name="connsiteX47" fmla="*/ 723900 w 1390650"/>
              <a:gd name="connsiteY47" fmla="*/ 2272067 h 2567342"/>
              <a:gd name="connsiteX48" fmla="*/ 695325 w 1390650"/>
              <a:gd name="connsiteY48" fmla="*/ 2253017 h 2567342"/>
              <a:gd name="connsiteX49" fmla="*/ 628650 w 1390650"/>
              <a:gd name="connsiteY49" fmla="*/ 2176817 h 2567342"/>
              <a:gd name="connsiteX50" fmla="*/ 590550 w 1390650"/>
              <a:gd name="connsiteY50" fmla="*/ 2129192 h 2567342"/>
              <a:gd name="connsiteX51" fmla="*/ 581025 w 1390650"/>
              <a:gd name="connsiteY51" fmla="*/ 2100617 h 2567342"/>
              <a:gd name="connsiteX52" fmla="*/ 542925 w 1390650"/>
              <a:gd name="connsiteY52" fmla="*/ 2043467 h 2567342"/>
              <a:gd name="connsiteX53" fmla="*/ 504825 w 1390650"/>
              <a:gd name="connsiteY53" fmla="*/ 1986317 h 2567342"/>
              <a:gd name="connsiteX54" fmla="*/ 485775 w 1390650"/>
              <a:gd name="connsiteY54" fmla="*/ 1957742 h 2567342"/>
              <a:gd name="connsiteX55" fmla="*/ 476250 w 1390650"/>
              <a:gd name="connsiteY55" fmla="*/ 1929167 h 2567342"/>
              <a:gd name="connsiteX56" fmla="*/ 447675 w 1390650"/>
              <a:gd name="connsiteY56" fmla="*/ 1910117 h 2567342"/>
              <a:gd name="connsiteX57" fmla="*/ 419100 w 1390650"/>
              <a:gd name="connsiteY57" fmla="*/ 1852967 h 2567342"/>
              <a:gd name="connsiteX58" fmla="*/ 390525 w 1390650"/>
              <a:gd name="connsiteY58" fmla="*/ 1833917 h 2567342"/>
              <a:gd name="connsiteX59" fmla="*/ 342900 w 1390650"/>
              <a:gd name="connsiteY59" fmla="*/ 1748192 h 2567342"/>
              <a:gd name="connsiteX60" fmla="*/ 285750 w 1390650"/>
              <a:gd name="connsiteY60" fmla="*/ 1662467 h 2567342"/>
              <a:gd name="connsiteX61" fmla="*/ 266700 w 1390650"/>
              <a:gd name="connsiteY61" fmla="*/ 1633892 h 2567342"/>
              <a:gd name="connsiteX62" fmla="*/ 238125 w 1390650"/>
              <a:gd name="connsiteY62" fmla="*/ 1605317 h 2567342"/>
              <a:gd name="connsiteX63" fmla="*/ 171450 w 1390650"/>
              <a:gd name="connsiteY63" fmla="*/ 1538642 h 2567342"/>
              <a:gd name="connsiteX64" fmla="*/ 133350 w 1390650"/>
              <a:gd name="connsiteY64" fmla="*/ 1481492 h 2567342"/>
              <a:gd name="connsiteX65" fmla="*/ 76200 w 1390650"/>
              <a:gd name="connsiteY65" fmla="*/ 1443392 h 2567342"/>
              <a:gd name="connsiteX66" fmla="*/ 47625 w 1390650"/>
              <a:gd name="connsiteY66" fmla="*/ 1424342 h 2567342"/>
              <a:gd name="connsiteX67" fmla="*/ 0 w 1390650"/>
              <a:gd name="connsiteY67" fmla="*/ 1357667 h 2567342"/>
              <a:gd name="connsiteX68" fmla="*/ 9525 w 1390650"/>
              <a:gd name="connsiteY68" fmla="*/ 1186217 h 2567342"/>
              <a:gd name="connsiteX69" fmla="*/ 19050 w 1390650"/>
              <a:gd name="connsiteY69" fmla="*/ 1110017 h 2567342"/>
              <a:gd name="connsiteX70" fmla="*/ 38100 w 1390650"/>
              <a:gd name="connsiteY70" fmla="*/ 929042 h 2567342"/>
              <a:gd name="connsiteX71" fmla="*/ 47625 w 1390650"/>
              <a:gd name="connsiteY71" fmla="*/ 805217 h 2567342"/>
              <a:gd name="connsiteX72" fmla="*/ 57150 w 1390650"/>
              <a:gd name="connsiteY72" fmla="*/ 748067 h 2567342"/>
              <a:gd name="connsiteX73" fmla="*/ 66675 w 1390650"/>
              <a:gd name="connsiteY73" fmla="*/ 633767 h 2567342"/>
              <a:gd name="connsiteX74" fmla="*/ 57150 w 1390650"/>
              <a:gd name="connsiteY74" fmla="*/ 14642 h 2567342"/>
              <a:gd name="connsiteX0" fmla="*/ 57150 w 1390650"/>
              <a:gd name="connsiteY0" fmla="*/ 13748 h 2566448"/>
              <a:gd name="connsiteX1" fmla="*/ 609600 w 1390650"/>
              <a:gd name="connsiteY1" fmla="*/ 204248 h 2566448"/>
              <a:gd name="connsiteX2" fmla="*/ 647700 w 1390650"/>
              <a:gd name="connsiteY2" fmla="*/ 213773 h 2566448"/>
              <a:gd name="connsiteX3" fmla="*/ 752475 w 1390650"/>
              <a:gd name="connsiteY3" fmla="*/ 242348 h 2566448"/>
              <a:gd name="connsiteX4" fmla="*/ 781050 w 1390650"/>
              <a:gd name="connsiteY4" fmla="*/ 251873 h 2566448"/>
              <a:gd name="connsiteX5" fmla="*/ 809625 w 1390650"/>
              <a:gd name="connsiteY5" fmla="*/ 270923 h 2566448"/>
              <a:gd name="connsiteX6" fmla="*/ 895350 w 1390650"/>
              <a:gd name="connsiteY6" fmla="*/ 309023 h 2566448"/>
              <a:gd name="connsiteX7" fmla="*/ 933450 w 1390650"/>
              <a:gd name="connsiteY7" fmla="*/ 366173 h 2566448"/>
              <a:gd name="connsiteX8" fmla="*/ 981075 w 1390650"/>
              <a:gd name="connsiteY8" fmla="*/ 413798 h 2566448"/>
              <a:gd name="connsiteX9" fmla="*/ 1047750 w 1390650"/>
              <a:gd name="connsiteY9" fmla="*/ 480473 h 2566448"/>
              <a:gd name="connsiteX10" fmla="*/ 1085850 w 1390650"/>
              <a:gd name="connsiteY10" fmla="*/ 528098 h 2566448"/>
              <a:gd name="connsiteX11" fmla="*/ 1104900 w 1390650"/>
              <a:gd name="connsiteY11" fmla="*/ 585248 h 2566448"/>
              <a:gd name="connsiteX12" fmla="*/ 1162050 w 1390650"/>
              <a:gd name="connsiteY12" fmla="*/ 651923 h 2566448"/>
              <a:gd name="connsiteX13" fmla="*/ 1181100 w 1390650"/>
              <a:gd name="connsiteY13" fmla="*/ 680498 h 2566448"/>
              <a:gd name="connsiteX14" fmla="*/ 1266825 w 1390650"/>
              <a:gd name="connsiteY14" fmla="*/ 756698 h 2566448"/>
              <a:gd name="connsiteX15" fmla="*/ 1295400 w 1390650"/>
              <a:gd name="connsiteY15" fmla="*/ 813848 h 2566448"/>
              <a:gd name="connsiteX16" fmla="*/ 1314450 w 1390650"/>
              <a:gd name="connsiteY16" fmla="*/ 842423 h 2566448"/>
              <a:gd name="connsiteX17" fmla="*/ 1323975 w 1390650"/>
              <a:gd name="connsiteY17" fmla="*/ 870998 h 2566448"/>
              <a:gd name="connsiteX18" fmla="*/ 1362075 w 1390650"/>
              <a:gd name="connsiteY18" fmla="*/ 937673 h 2566448"/>
              <a:gd name="connsiteX19" fmla="*/ 1390650 w 1390650"/>
              <a:gd name="connsiteY19" fmla="*/ 994823 h 2566448"/>
              <a:gd name="connsiteX20" fmla="*/ 1371600 w 1390650"/>
              <a:gd name="connsiteY20" fmla="*/ 1118648 h 2566448"/>
              <a:gd name="connsiteX21" fmla="*/ 1352550 w 1390650"/>
              <a:gd name="connsiteY21" fmla="*/ 1280573 h 2566448"/>
              <a:gd name="connsiteX22" fmla="*/ 1343025 w 1390650"/>
              <a:gd name="connsiteY22" fmla="*/ 1413923 h 2566448"/>
              <a:gd name="connsiteX23" fmla="*/ 1362075 w 1390650"/>
              <a:gd name="connsiteY23" fmla="*/ 1890173 h 2566448"/>
              <a:gd name="connsiteX24" fmla="*/ 1314450 w 1390650"/>
              <a:gd name="connsiteY24" fmla="*/ 1937798 h 2566448"/>
              <a:gd name="connsiteX25" fmla="*/ 1295400 w 1390650"/>
              <a:gd name="connsiteY25" fmla="*/ 1966373 h 2566448"/>
              <a:gd name="connsiteX26" fmla="*/ 1266825 w 1390650"/>
              <a:gd name="connsiteY26" fmla="*/ 2004473 h 2566448"/>
              <a:gd name="connsiteX27" fmla="*/ 1228725 w 1390650"/>
              <a:gd name="connsiteY27" fmla="*/ 2061623 h 2566448"/>
              <a:gd name="connsiteX28" fmla="*/ 1209675 w 1390650"/>
              <a:gd name="connsiteY28" fmla="*/ 2090198 h 2566448"/>
              <a:gd name="connsiteX29" fmla="*/ 1181100 w 1390650"/>
              <a:gd name="connsiteY29" fmla="*/ 2128298 h 2566448"/>
              <a:gd name="connsiteX30" fmla="*/ 1152525 w 1390650"/>
              <a:gd name="connsiteY30" fmla="*/ 2185448 h 2566448"/>
              <a:gd name="connsiteX31" fmla="*/ 1123950 w 1390650"/>
              <a:gd name="connsiteY31" fmla="*/ 2242598 h 2566448"/>
              <a:gd name="connsiteX32" fmla="*/ 1095375 w 1390650"/>
              <a:gd name="connsiteY32" fmla="*/ 2271173 h 2566448"/>
              <a:gd name="connsiteX33" fmla="*/ 1057275 w 1390650"/>
              <a:gd name="connsiteY33" fmla="*/ 2328323 h 2566448"/>
              <a:gd name="connsiteX34" fmla="*/ 1038225 w 1390650"/>
              <a:gd name="connsiteY34" fmla="*/ 2356898 h 2566448"/>
              <a:gd name="connsiteX35" fmla="*/ 981075 w 1390650"/>
              <a:gd name="connsiteY35" fmla="*/ 2404523 h 2566448"/>
              <a:gd name="connsiteX36" fmla="*/ 914400 w 1390650"/>
              <a:gd name="connsiteY36" fmla="*/ 2480723 h 2566448"/>
              <a:gd name="connsiteX37" fmla="*/ 895350 w 1390650"/>
              <a:gd name="connsiteY37" fmla="*/ 2537873 h 2566448"/>
              <a:gd name="connsiteX38" fmla="*/ 885825 w 1390650"/>
              <a:gd name="connsiteY38" fmla="*/ 2566448 h 2566448"/>
              <a:gd name="connsiteX39" fmla="*/ 857250 w 1390650"/>
              <a:gd name="connsiteY39" fmla="*/ 2556923 h 2566448"/>
              <a:gd name="connsiteX40" fmla="*/ 838200 w 1390650"/>
              <a:gd name="connsiteY40" fmla="*/ 2528348 h 2566448"/>
              <a:gd name="connsiteX41" fmla="*/ 819150 w 1390650"/>
              <a:gd name="connsiteY41" fmla="*/ 2471198 h 2566448"/>
              <a:gd name="connsiteX42" fmla="*/ 809625 w 1390650"/>
              <a:gd name="connsiteY42" fmla="*/ 2442623 h 2566448"/>
              <a:gd name="connsiteX43" fmla="*/ 790575 w 1390650"/>
              <a:gd name="connsiteY43" fmla="*/ 2385473 h 2566448"/>
              <a:gd name="connsiteX44" fmla="*/ 781050 w 1390650"/>
              <a:gd name="connsiteY44" fmla="*/ 2356898 h 2566448"/>
              <a:gd name="connsiteX45" fmla="*/ 742950 w 1390650"/>
              <a:gd name="connsiteY45" fmla="*/ 2299748 h 2566448"/>
              <a:gd name="connsiteX46" fmla="*/ 723900 w 1390650"/>
              <a:gd name="connsiteY46" fmla="*/ 2271173 h 2566448"/>
              <a:gd name="connsiteX47" fmla="*/ 695325 w 1390650"/>
              <a:gd name="connsiteY47" fmla="*/ 2252123 h 2566448"/>
              <a:gd name="connsiteX48" fmla="*/ 628650 w 1390650"/>
              <a:gd name="connsiteY48" fmla="*/ 2175923 h 2566448"/>
              <a:gd name="connsiteX49" fmla="*/ 590550 w 1390650"/>
              <a:gd name="connsiteY49" fmla="*/ 2128298 h 2566448"/>
              <a:gd name="connsiteX50" fmla="*/ 581025 w 1390650"/>
              <a:gd name="connsiteY50" fmla="*/ 2099723 h 2566448"/>
              <a:gd name="connsiteX51" fmla="*/ 542925 w 1390650"/>
              <a:gd name="connsiteY51" fmla="*/ 2042573 h 2566448"/>
              <a:gd name="connsiteX52" fmla="*/ 504825 w 1390650"/>
              <a:gd name="connsiteY52" fmla="*/ 1985423 h 2566448"/>
              <a:gd name="connsiteX53" fmla="*/ 485775 w 1390650"/>
              <a:gd name="connsiteY53" fmla="*/ 1956848 h 2566448"/>
              <a:gd name="connsiteX54" fmla="*/ 476250 w 1390650"/>
              <a:gd name="connsiteY54" fmla="*/ 1928273 h 2566448"/>
              <a:gd name="connsiteX55" fmla="*/ 447675 w 1390650"/>
              <a:gd name="connsiteY55" fmla="*/ 1909223 h 2566448"/>
              <a:gd name="connsiteX56" fmla="*/ 419100 w 1390650"/>
              <a:gd name="connsiteY56" fmla="*/ 1852073 h 2566448"/>
              <a:gd name="connsiteX57" fmla="*/ 390525 w 1390650"/>
              <a:gd name="connsiteY57" fmla="*/ 1833023 h 2566448"/>
              <a:gd name="connsiteX58" fmla="*/ 342900 w 1390650"/>
              <a:gd name="connsiteY58" fmla="*/ 1747298 h 2566448"/>
              <a:gd name="connsiteX59" fmla="*/ 285750 w 1390650"/>
              <a:gd name="connsiteY59" fmla="*/ 1661573 h 2566448"/>
              <a:gd name="connsiteX60" fmla="*/ 266700 w 1390650"/>
              <a:gd name="connsiteY60" fmla="*/ 1632998 h 2566448"/>
              <a:gd name="connsiteX61" fmla="*/ 238125 w 1390650"/>
              <a:gd name="connsiteY61" fmla="*/ 1604423 h 2566448"/>
              <a:gd name="connsiteX62" fmla="*/ 171450 w 1390650"/>
              <a:gd name="connsiteY62" fmla="*/ 1537748 h 2566448"/>
              <a:gd name="connsiteX63" fmla="*/ 133350 w 1390650"/>
              <a:gd name="connsiteY63" fmla="*/ 1480598 h 2566448"/>
              <a:gd name="connsiteX64" fmla="*/ 76200 w 1390650"/>
              <a:gd name="connsiteY64" fmla="*/ 1442498 h 2566448"/>
              <a:gd name="connsiteX65" fmla="*/ 47625 w 1390650"/>
              <a:gd name="connsiteY65" fmla="*/ 1423448 h 2566448"/>
              <a:gd name="connsiteX66" fmla="*/ 0 w 1390650"/>
              <a:gd name="connsiteY66" fmla="*/ 1356773 h 2566448"/>
              <a:gd name="connsiteX67" fmla="*/ 9525 w 1390650"/>
              <a:gd name="connsiteY67" fmla="*/ 1185323 h 2566448"/>
              <a:gd name="connsiteX68" fmla="*/ 19050 w 1390650"/>
              <a:gd name="connsiteY68" fmla="*/ 1109123 h 2566448"/>
              <a:gd name="connsiteX69" fmla="*/ 38100 w 1390650"/>
              <a:gd name="connsiteY69" fmla="*/ 928148 h 2566448"/>
              <a:gd name="connsiteX70" fmla="*/ 47625 w 1390650"/>
              <a:gd name="connsiteY70" fmla="*/ 804323 h 2566448"/>
              <a:gd name="connsiteX71" fmla="*/ 57150 w 1390650"/>
              <a:gd name="connsiteY71" fmla="*/ 747173 h 2566448"/>
              <a:gd name="connsiteX72" fmla="*/ 66675 w 1390650"/>
              <a:gd name="connsiteY72" fmla="*/ 632873 h 2566448"/>
              <a:gd name="connsiteX73" fmla="*/ 57150 w 1390650"/>
              <a:gd name="connsiteY73" fmla="*/ 13748 h 2566448"/>
              <a:gd name="connsiteX0" fmla="*/ 57150 w 1390650"/>
              <a:gd name="connsiteY0" fmla="*/ 13972 h 2566672"/>
              <a:gd name="connsiteX1" fmla="*/ 609600 w 1390650"/>
              <a:gd name="connsiteY1" fmla="*/ 204472 h 2566672"/>
              <a:gd name="connsiteX2" fmla="*/ 752475 w 1390650"/>
              <a:gd name="connsiteY2" fmla="*/ 242572 h 2566672"/>
              <a:gd name="connsiteX3" fmla="*/ 781050 w 1390650"/>
              <a:gd name="connsiteY3" fmla="*/ 252097 h 2566672"/>
              <a:gd name="connsiteX4" fmla="*/ 809625 w 1390650"/>
              <a:gd name="connsiteY4" fmla="*/ 271147 h 2566672"/>
              <a:gd name="connsiteX5" fmla="*/ 895350 w 1390650"/>
              <a:gd name="connsiteY5" fmla="*/ 309247 h 2566672"/>
              <a:gd name="connsiteX6" fmla="*/ 933450 w 1390650"/>
              <a:gd name="connsiteY6" fmla="*/ 366397 h 2566672"/>
              <a:gd name="connsiteX7" fmla="*/ 981075 w 1390650"/>
              <a:gd name="connsiteY7" fmla="*/ 414022 h 2566672"/>
              <a:gd name="connsiteX8" fmla="*/ 1047750 w 1390650"/>
              <a:gd name="connsiteY8" fmla="*/ 480697 h 2566672"/>
              <a:gd name="connsiteX9" fmla="*/ 1085850 w 1390650"/>
              <a:gd name="connsiteY9" fmla="*/ 528322 h 2566672"/>
              <a:gd name="connsiteX10" fmla="*/ 1104900 w 1390650"/>
              <a:gd name="connsiteY10" fmla="*/ 585472 h 2566672"/>
              <a:gd name="connsiteX11" fmla="*/ 1162050 w 1390650"/>
              <a:gd name="connsiteY11" fmla="*/ 652147 h 2566672"/>
              <a:gd name="connsiteX12" fmla="*/ 1181100 w 1390650"/>
              <a:gd name="connsiteY12" fmla="*/ 680722 h 2566672"/>
              <a:gd name="connsiteX13" fmla="*/ 1266825 w 1390650"/>
              <a:gd name="connsiteY13" fmla="*/ 756922 h 2566672"/>
              <a:gd name="connsiteX14" fmla="*/ 1295400 w 1390650"/>
              <a:gd name="connsiteY14" fmla="*/ 814072 h 2566672"/>
              <a:gd name="connsiteX15" fmla="*/ 1314450 w 1390650"/>
              <a:gd name="connsiteY15" fmla="*/ 842647 h 2566672"/>
              <a:gd name="connsiteX16" fmla="*/ 1323975 w 1390650"/>
              <a:gd name="connsiteY16" fmla="*/ 871222 h 2566672"/>
              <a:gd name="connsiteX17" fmla="*/ 1362075 w 1390650"/>
              <a:gd name="connsiteY17" fmla="*/ 937897 h 2566672"/>
              <a:gd name="connsiteX18" fmla="*/ 1390650 w 1390650"/>
              <a:gd name="connsiteY18" fmla="*/ 995047 h 2566672"/>
              <a:gd name="connsiteX19" fmla="*/ 1371600 w 1390650"/>
              <a:gd name="connsiteY19" fmla="*/ 1118872 h 2566672"/>
              <a:gd name="connsiteX20" fmla="*/ 1352550 w 1390650"/>
              <a:gd name="connsiteY20" fmla="*/ 1280797 h 2566672"/>
              <a:gd name="connsiteX21" fmla="*/ 1343025 w 1390650"/>
              <a:gd name="connsiteY21" fmla="*/ 1414147 h 2566672"/>
              <a:gd name="connsiteX22" fmla="*/ 1362075 w 1390650"/>
              <a:gd name="connsiteY22" fmla="*/ 1890397 h 2566672"/>
              <a:gd name="connsiteX23" fmla="*/ 1314450 w 1390650"/>
              <a:gd name="connsiteY23" fmla="*/ 1938022 h 2566672"/>
              <a:gd name="connsiteX24" fmla="*/ 1295400 w 1390650"/>
              <a:gd name="connsiteY24" fmla="*/ 1966597 h 2566672"/>
              <a:gd name="connsiteX25" fmla="*/ 1266825 w 1390650"/>
              <a:gd name="connsiteY25" fmla="*/ 2004697 h 2566672"/>
              <a:gd name="connsiteX26" fmla="*/ 1228725 w 1390650"/>
              <a:gd name="connsiteY26" fmla="*/ 2061847 h 2566672"/>
              <a:gd name="connsiteX27" fmla="*/ 1209675 w 1390650"/>
              <a:gd name="connsiteY27" fmla="*/ 2090422 h 2566672"/>
              <a:gd name="connsiteX28" fmla="*/ 1181100 w 1390650"/>
              <a:gd name="connsiteY28" fmla="*/ 2128522 h 2566672"/>
              <a:gd name="connsiteX29" fmla="*/ 1152525 w 1390650"/>
              <a:gd name="connsiteY29" fmla="*/ 2185672 h 2566672"/>
              <a:gd name="connsiteX30" fmla="*/ 1123950 w 1390650"/>
              <a:gd name="connsiteY30" fmla="*/ 2242822 h 2566672"/>
              <a:gd name="connsiteX31" fmla="*/ 1095375 w 1390650"/>
              <a:gd name="connsiteY31" fmla="*/ 2271397 h 2566672"/>
              <a:gd name="connsiteX32" fmla="*/ 1057275 w 1390650"/>
              <a:gd name="connsiteY32" fmla="*/ 2328547 h 2566672"/>
              <a:gd name="connsiteX33" fmla="*/ 1038225 w 1390650"/>
              <a:gd name="connsiteY33" fmla="*/ 2357122 h 2566672"/>
              <a:gd name="connsiteX34" fmla="*/ 981075 w 1390650"/>
              <a:gd name="connsiteY34" fmla="*/ 2404747 h 2566672"/>
              <a:gd name="connsiteX35" fmla="*/ 914400 w 1390650"/>
              <a:gd name="connsiteY35" fmla="*/ 2480947 h 2566672"/>
              <a:gd name="connsiteX36" fmla="*/ 895350 w 1390650"/>
              <a:gd name="connsiteY36" fmla="*/ 2538097 h 2566672"/>
              <a:gd name="connsiteX37" fmla="*/ 885825 w 1390650"/>
              <a:gd name="connsiteY37" fmla="*/ 2566672 h 2566672"/>
              <a:gd name="connsiteX38" fmla="*/ 857250 w 1390650"/>
              <a:gd name="connsiteY38" fmla="*/ 2557147 h 2566672"/>
              <a:gd name="connsiteX39" fmla="*/ 838200 w 1390650"/>
              <a:gd name="connsiteY39" fmla="*/ 2528572 h 2566672"/>
              <a:gd name="connsiteX40" fmla="*/ 819150 w 1390650"/>
              <a:gd name="connsiteY40" fmla="*/ 2471422 h 2566672"/>
              <a:gd name="connsiteX41" fmla="*/ 809625 w 1390650"/>
              <a:gd name="connsiteY41" fmla="*/ 2442847 h 2566672"/>
              <a:gd name="connsiteX42" fmla="*/ 790575 w 1390650"/>
              <a:gd name="connsiteY42" fmla="*/ 2385697 h 2566672"/>
              <a:gd name="connsiteX43" fmla="*/ 781050 w 1390650"/>
              <a:gd name="connsiteY43" fmla="*/ 2357122 h 2566672"/>
              <a:gd name="connsiteX44" fmla="*/ 742950 w 1390650"/>
              <a:gd name="connsiteY44" fmla="*/ 2299972 h 2566672"/>
              <a:gd name="connsiteX45" fmla="*/ 723900 w 1390650"/>
              <a:gd name="connsiteY45" fmla="*/ 2271397 h 2566672"/>
              <a:gd name="connsiteX46" fmla="*/ 695325 w 1390650"/>
              <a:gd name="connsiteY46" fmla="*/ 2252347 h 2566672"/>
              <a:gd name="connsiteX47" fmla="*/ 628650 w 1390650"/>
              <a:gd name="connsiteY47" fmla="*/ 2176147 h 2566672"/>
              <a:gd name="connsiteX48" fmla="*/ 590550 w 1390650"/>
              <a:gd name="connsiteY48" fmla="*/ 2128522 h 2566672"/>
              <a:gd name="connsiteX49" fmla="*/ 581025 w 1390650"/>
              <a:gd name="connsiteY49" fmla="*/ 2099947 h 2566672"/>
              <a:gd name="connsiteX50" fmla="*/ 542925 w 1390650"/>
              <a:gd name="connsiteY50" fmla="*/ 2042797 h 2566672"/>
              <a:gd name="connsiteX51" fmla="*/ 504825 w 1390650"/>
              <a:gd name="connsiteY51" fmla="*/ 1985647 h 2566672"/>
              <a:gd name="connsiteX52" fmla="*/ 485775 w 1390650"/>
              <a:gd name="connsiteY52" fmla="*/ 1957072 h 2566672"/>
              <a:gd name="connsiteX53" fmla="*/ 476250 w 1390650"/>
              <a:gd name="connsiteY53" fmla="*/ 1928497 h 2566672"/>
              <a:gd name="connsiteX54" fmla="*/ 447675 w 1390650"/>
              <a:gd name="connsiteY54" fmla="*/ 1909447 h 2566672"/>
              <a:gd name="connsiteX55" fmla="*/ 419100 w 1390650"/>
              <a:gd name="connsiteY55" fmla="*/ 1852297 h 2566672"/>
              <a:gd name="connsiteX56" fmla="*/ 390525 w 1390650"/>
              <a:gd name="connsiteY56" fmla="*/ 1833247 h 2566672"/>
              <a:gd name="connsiteX57" fmla="*/ 342900 w 1390650"/>
              <a:gd name="connsiteY57" fmla="*/ 1747522 h 2566672"/>
              <a:gd name="connsiteX58" fmla="*/ 285750 w 1390650"/>
              <a:gd name="connsiteY58" fmla="*/ 1661797 h 2566672"/>
              <a:gd name="connsiteX59" fmla="*/ 266700 w 1390650"/>
              <a:gd name="connsiteY59" fmla="*/ 1633222 h 2566672"/>
              <a:gd name="connsiteX60" fmla="*/ 238125 w 1390650"/>
              <a:gd name="connsiteY60" fmla="*/ 1604647 h 2566672"/>
              <a:gd name="connsiteX61" fmla="*/ 171450 w 1390650"/>
              <a:gd name="connsiteY61" fmla="*/ 1537972 h 2566672"/>
              <a:gd name="connsiteX62" fmla="*/ 133350 w 1390650"/>
              <a:gd name="connsiteY62" fmla="*/ 1480822 h 2566672"/>
              <a:gd name="connsiteX63" fmla="*/ 76200 w 1390650"/>
              <a:gd name="connsiteY63" fmla="*/ 1442722 h 2566672"/>
              <a:gd name="connsiteX64" fmla="*/ 47625 w 1390650"/>
              <a:gd name="connsiteY64" fmla="*/ 1423672 h 2566672"/>
              <a:gd name="connsiteX65" fmla="*/ 0 w 1390650"/>
              <a:gd name="connsiteY65" fmla="*/ 1356997 h 2566672"/>
              <a:gd name="connsiteX66" fmla="*/ 9525 w 1390650"/>
              <a:gd name="connsiteY66" fmla="*/ 1185547 h 2566672"/>
              <a:gd name="connsiteX67" fmla="*/ 19050 w 1390650"/>
              <a:gd name="connsiteY67" fmla="*/ 1109347 h 2566672"/>
              <a:gd name="connsiteX68" fmla="*/ 38100 w 1390650"/>
              <a:gd name="connsiteY68" fmla="*/ 928372 h 2566672"/>
              <a:gd name="connsiteX69" fmla="*/ 47625 w 1390650"/>
              <a:gd name="connsiteY69" fmla="*/ 804547 h 2566672"/>
              <a:gd name="connsiteX70" fmla="*/ 57150 w 1390650"/>
              <a:gd name="connsiteY70" fmla="*/ 747397 h 2566672"/>
              <a:gd name="connsiteX71" fmla="*/ 66675 w 1390650"/>
              <a:gd name="connsiteY71" fmla="*/ 633097 h 2566672"/>
              <a:gd name="connsiteX72" fmla="*/ 57150 w 1390650"/>
              <a:gd name="connsiteY72" fmla="*/ 13972 h 2566672"/>
              <a:gd name="connsiteX0" fmla="*/ 57150 w 1390650"/>
              <a:gd name="connsiteY0" fmla="*/ 10612 h 2563312"/>
              <a:gd name="connsiteX1" fmla="*/ 752475 w 1390650"/>
              <a:gd name="connsiteY1" fmla="*/ 239212 h 2563312"/>
              <a:gd name="connsiteX2" fmla="*/ 781050 w 1390650"/>
              <a:gd name="connsiteY2" fmla="*/ 248737 h 2563312"/>
              <a:gd name="connsiteX3" fmla="*/ 809625 w 1390650"/>
              <a:gd name="connsiteY3" fmla="*/ 267787 h 2563312"/>
              <a:gd name="connsiteX4" fmla="*/ 895350 w 1390650"/>
              <a:gd name="connsiteY4" fmla="*/ 305887 h 2563312"/>
              <a:gd name="connsiteX5" fmla="*/ 933450 w 1390650"/>
              <a:gd name="connsiteY5" fmla="*/ 363037 h 2563312"/>
              <a:gd name="connsiteX6" fmla="*/ 981075 w 1390650"/>
              <a:gd name="connsiteY6" fmla="*/ 410662 h 2563312"/>
              <a:gd name="connsiteX7" fmla="*/ 1047750 w 1390650"/>
              <a:gd name="connsiteY7" fmla="*/ 477337 h 2563312"/>
              <a:gd name="connsiteX8" fmla="*/ 1085850 w 1390650"/>
              <a:gd name="connsiteY8" fmla="*/ 524962 h 2563312"/>
              <a:gd name="connsiteX9" fmla="*/ 1104900 w 1390650"/>
              <a:gd name="connsiteY9" fmla="*/ 582112 h 2563312"/>
              <a:gd name="connsiteX10" fmla="*/ 1162050 w 1390650"/>
              <a:gd name="connsiteY10" fmla="*/ 648787 h 2563312"/>
              <a:gd name="connsiteX11" fmla="*/ 1181100 w 1390650"/>
              <a:gd name="connsiteY11" fmla="*/ 677362 h 2563312"/>
              <a:gd name="connsiteX12" fmla="*/ 1266825 w 1390650"/>
              <a:gd name="connsiteY12" fmla="*/ 753562 h 2563312"/>
              <a:gd name="connsiteX13" fmla="*/ 1295400 w 1390650"/>
              <a:gd name="connsiteY13" fmla="*/ 810712 h 2563312"/>
              <a:gd name="connsiteX14" fmla="*/ 1314450 w 1390650"/>
              <a:gd name="connsiteY14" fmla="*/ 839287 h 2563312"/>
              <a:gd name="connsiteX15" fmla="*/ 1323975 w 1390650"/>
              <a:gd name="connsiteY15" fmla="*/ 867862 h 2563312"/>
              <a:gd name="connsiteX16" fmla="*/ 1362075 w 1390650"/>
              <a:gd name="connsiteY16" fmla="*/ 934537 h 2563312"/>
              <a:gd name="connsiteX17" fmla="*/ 1390650 w 1390650"/>
              <a:gd name="connsiteY17" fmla="*/ 991687 h 2563312"/>
              <a:gd name="connsiteX18" fmla="*/ 1371600 w 1390650"/>
              <a:gd name="connsiteY18" fmla="*/ 1115512 h 2563312"/>
              <a:gd name="connsiteX19" fmla="*/ 1352550 w 1390650"/>
              <a:gd name="connsiteY19" fmla="*/ 1277437 h 2563312"/>
              <a:gd name="connsiteX20" fmla="*/ 1343025 w 1390650"/>
              <a:gd name="connsiteY20" fmla="*/ 1410787 h 2563312"/>
              <a:gd name="connsiteX21" fmla="*/ 1362075 w 1390650"/>
              <a:gd name="connsiteY21" fmla="*/ 1887037 h 2563312"/>
              <a:gd name="connsiteX22" fmla="*/ 1314450 w 1390650"/>
              <a:gd name="connsiteY22" fmla="*/ 1934662 h 2563312"/>
              <a:gd name="connsiteX23" fmla="*/ 1295400 w 1390650"/>
              <a:gd name="connsiteY23" fmla="*/ 1963237 h 2563312"/>
              <a:gd name="connsiteX24" fmla="*/ 1266825 w 1390650"/>
              <a:gd name="connsiteY24" fmla="*/ 2001337 h 2563312"/>
              <a:gd name="connsiteX25" fmla="*/ 1228725 w 1390650"/>
              <a:gd name="connsiteY25" fmla="*/ 2058487 h 2563312"/>
              <a:gd name="connsiteX26" fmla="*/ 1209675 w 1390650"/>
              <a:gd name="connsiteY26" fmla="*/ 2087062 h 2563312"/>
              <a:gd name="connsiteX27" fmla="*/ 1181100 w 1390650"/>
              <a:gd name="connsiteY27" fmla="*/ 2125162 h 2563312"/>
              <a:gd name="connsiteX28" fmla="*/ 1152525 w 1390650"/>
              <a:gd name="connsiteY28" fmla="*/ 2182312 h 2563312"/>
              <a:gd name="connsiteX29" fmla="*/ 1123950 w 1390650"/>
              <a:gd name="connsiteY29" fmla="*/ 2239462 h 2563312"/>
              <a:gd name="connsiteX30" fmla="*/ 1095375 w 1390650"/>
              <a:gd name="connsiteY30" fmla="*/ 2268037 h 2563312"/>
              <a:gd name="connsiteX31" fmla="*/ 1057275 w 1390650"/>
              <a:gd name="connsiteY31" fmla="*/ 2325187 h 2563312"/>
              <a:gd name="connsiteX32" fmla="*/ 1038225 w 1390650"/>
              <a:gd name="connsiteY32" fmla="*/ 2353762 h 2563312"/>
              <a:gd name="connsiteX33" fmla="*/ 981075 w 1390650"/>
              <a:gd name="connsiteY33" fmla="*/ 2401387 h 2563312"/>
              <a:gd name="connsiteX34" fmla="*/ 914400 w 1390650"/>
              <a:gd name="connsiteY34" fmla="*/ 2477587 h 2563312"/>
              <a:gd name="connsiteX35" fmla="*/ 895350 w 1390650"/>
              <a:gd name="connsiteY35" fmla="*/ 2534737 h 2563312"/>
              <a:gd name="connsiteX36" fmla="*/ 885825 w 1390650"/>
              <a:gd name="connsiteY36" fmla="*/ 2563312 h 2563312"/>
              <a:gd name="connsiteX37" fmla="*/ 857250 w 1390650"/>
              <a:gd name="connsiteY37" fmla="*/ 2553787 h 2563312"/>
              <a:gd name="connsiteX38" fmla="*/ 838200 w 1390650"/>
              <a:gd name="connsiteY38" fmla="*/ 2525212 h 2563312"/>
              <a:gd name="connsiteX39" fmla="*/ 819150 w 1390650"/>
              <a:gd name="connsiteY39" fmla="*/ 2468062 h 2563312"/>
              <a:gd name="connsiteX40" fmla="*/ 809625 w 1390650"/>
              <a:gd name="connsiteY40" fmla="*/ 2439487 h 2563312"/>
              <a:gd name="connsiteX41" fmla="*/ 790575 w 1390650"/>
              <a:gd name="connsiteY41" fmla="*/ 2382337 h 2563312"/>
              <a:gd name="connsiteX42" fmla="*/ 781050 w 1390650"/>
              <a:gd name="connsiteY42" fmla="*/ 2353762 h 2563312"/>
              <a:gd name="connsiteX43" fmla="*/ 742950 w 1390650"/>
              <a:gd name="connsiteY43" fmla="*/ 2296612 h 2563312"/>
              <a:gd name="connsiteX44" fmla="*/ 723900 w 1390650"/>
              <a:gd name="connsiteY44" fmla="*/ 2268037 h 2563312"/>
              <a:gd name="connsiteX45" fmla="*/ 695325 w 1390650"/>
              <a:gd name="connsiteY45" fmla="*/ 2248987 h 2563312"/>
              <a:gd name="connsiteX46" fmla="*/ 628650 w 1390650"/>
              <a:gd name="connsiteY46" fmla="*/ 2172787 h 2563312"/>
              <a:gd name="connsiteX47" fmla="*/ 590550 w 1390650"/>
              <a:gd name="connsiteY47" fmla="*/ 2125162 h 2563312"/>
              <a:gd name="connsiteX48" fmla="*/ 581025 w 1390650"/>
              <a:gd name="connsiteY48" fmla="*/ 2096587 h 2563312"/>
              <a:gd name="connsiteX49" fmla="*/ 542925 w 1390650"/>
              <a:gd name="connsiteY49" fmla="*/ 2039437 h 2563312"/>
              <a:gd name="connsiteX50" fmla="*/ 504825 w 1390650"/>
              <a:gd name="connsiteY50" fmla="*/ 1982287 h 2563312"/>
              <a:gd name="connsiteX51" fmla="*/ 485775 w 1390650"/>
              <a:gd name="connsiteY51" fmla="*/ 1953712 h 2563312"/>
              <a:gd name="connsiteX52" fmla="*/ 476250 w 1390650"/>
              <a:gd name="connsiteY52" fmla="*/ 1925137 h 2563312"/>
              <a:gd name="connsiteX53" fmla="*/ 447675 w 1390650"/>
              <a:gd name="connsiteY53" fmla="*/ 1906087 h 2563312"/>
              <a:gd name="connsiteX54" fmla="*/ 419100 w 1390650"/>
              <a:gd name="connsiteY54" fmla="*/ 1848937 h 2563312"/>
              <a:gd name="connsiteX55" fmla="*/ 390525 w 1390650"/>
              <a:gd name="connsiteY55" fmla="*/ 1829887 h 2563312"/>
              <a:gd name="connsiteX56" fmla="*/ 342900 w 1390650"/>
              <a:gd name="connsiteY56" fmla="*/ 1744162 h 2563312"/>
              <a:gd name="connsiteX57" fmla="*/ 285750 w 1390650"/>
              <a:gd name="connsiteY57" fmla="*/ 1658437 h 2563312"/>
              <a:gd name="connsiteX58" fmla="*/ 266700 w 1390650"/>
              <a:gd name="connsiteY58" fmla="*/ 1629862 h 2563312"/>
              <a:gd name="connsiteX59" fmla="*/ 238125 w 1390650"/>
              <a:gd name="connsiteY59" fmla="*/ 1601287 h 2563312"/>
              <a:gd name="connsiteX60" fmla="*/ 171450 w 1390650"/>
              <a:gd name="connsiteY60" fmla="*/ 1534612 h 2563312"/>
              <a:gd name="connsiteX61" fmla="*/ 133350 w 1390650"/>
              <a:gd name="connsiteY61" fmla="*/ 1477462 h 2563312"/>
              <a:gd name="connsiteX62" fmla="*/ 76200 w 1390650"/>
              <a:gd name="connsiteY62" fmla="*/ 1439362 h 2563312"/>
              <a:gd name="connsiteX63" fmla="*/ 47625 w 1390650"/>
              <a:gd name="connsiteY63" fmla="*/ 1420312 h 2563312"/>
              <a:gd name="connsiteX64" fmla="*/ 0 w 1390650"/>
              <a:gd name="connsiteY64" fmla="*/ 1353637 h 2563312"/>
              <a:gd name="connsiteX65" fmla="*/ 9525 w 1390650"/>
              <a:gd name="connsiteY65" fmla="*/ 1182187 h 2563312"/>
              <a:gd name="connsiteX66" fmla="*/ 19050 w 1390650"/>
              <a:gd name="connsiteY66" fmla="*/ 1105987 h 2563312"/>
              <a:gd name="connsiteX67" fmla="*/ 38100 w 1390650"/>
              <a:gd name="connsiteY67" fmla="*/ 925012 h 2563312"/>
              <a:gd name="connsiteX68" fmla="*/ 47625 w 1390650"/>
              <a:gd name="connsiteY68" fmla="*/ 801187 h 2563312"/>
              <a:gd name="connsiteX69" fmla="*/ 57150 w 1390650"/>
              <a:gd name="connsiteY69" fmla="*/ 744037 h 2563312"/>
              <a:gd name="connsiteX70" fmla="*/ 66675 w 1390650"/>
              <a:gd name="connsiteY70" fmla="*/ 629737 h 2563312"/>
              <a:gd name="connsiteX71" fmla="*/ 57150 w 1390650"/>
              <a:gd name="connsiteY71" fmla="*/ 10612 h 2563312"/>
              <a:gd name="connsiteX0" fmla="*/ 57150 w 1390650"/>
              <a:gd name="connsiteY0" fmla="*/ 10719 h 2563419"/>
              <a:gd name="connsiteX1" fmla="*/ 752475 w 1390650"/>
              <a:gd name="connsiteY1" fmla="*/ 239319 h 2563419"/>
              <a:gd name="connsiteX2" fmla="*/ 809625 w 1390650"/>
              <a:gd name="connsiteY2" fmla="*/ 267894 h 2563419"/>
              <a:gd name="connsiteX3" fmla="*/ 895350 w 1390650"/>
              <a:gd name="connsiteY3" fmla="*/ 305994 h 2563419"/>
              <a:gd name="connsiteX4" fmla="*/ 933450 w 1390650"/>
              <a:gd name="connsiteY4" fmla="*/ 363144 h 2563419"/>
              <a:gd name="connsiteX5" fmla="*/ 981075 w 1390650"/>
              <a:gd name="connsiteY5" fmla="*/ 410769 h 2563419"/>
              <a:gd name="connsiteX6" fmla="*/ 1047750 w 1390650"/>
              <a:gd name="connsiteY6" fmla="*/ 477444 h 2563419"/>
              <a:gd name="connsiteX7" fmla="*/ 1085850 w 1390650"/>
              <a:gd name="connsiteY7" fmla="*/ 525069 h 2563419"/>
              <a:gd name="connsiteX8" fmla="*/ 1104900 w 1390650"/>
              <a:gd name="connsiteY8" fmla="*/ 582219 h 2563419"/>
              <a:gd name="connsiteX9" fmla="*/ 1162050 w 1390650"/>
              <a:gd name="connsiteY9" fmla="*/ 648894 h 2563419"/>
              <a:gd name="connsiteX10" fmla="*/ 1181100 w 1390650"/>
              <a:gd name="connsiteY10" fmla="*/ 677469 h 2563419"/>
              <a:gd name="connsiteX11" fmla="*/ 1266825 w 1390650"/>
              <a:gd name="connsiteY11" fmla="*/ 753669 h 2563419"/>
              <a:gd name="connsiteX12" fmla="*/ 1295400 w 1390650"/>
              <a:gd name="connsiteY12" fmla="*/ 810819 h 2563419"/>
              <a:gd name="connsiteX13" fmla="*/ 1314450 w 1390650"/>
              <a:gd name="connsiteY13" fmla="*/ 839394 h 2563419"/>
              <a:gd name="connsiteX14" fmla="*/ 1323975 w 1390650"/>
              <a:gd name="connsiteY14" fmla="*/ 867969 h 2563419"/>
              <a:gd name="connsiteX15" fmla="*/ 1362075 w 1390650"/>
              <a:gd name="connsiteY15" fmla="*/ 934644 h 2563419"/>
              <a:gd name="connsiteX16" fmla="*/ 1390650 w 1390650"/>
              <a:gd name="connsiteY16" fmla="*/ 991794 h 2563419"/>
              <a:gd name="connsiteX17" fmla="*/ 1371600 w 1390650"/>
              <a:gd name="connsiteY17" fmla="*/ 1115619 h 2563419"/>
              <a:gd name="connsiteX18" fmla="*/ 1352550 w 1390650"/>
              <a:gd name="connsiteY18" fmla="*/ 1277544 h 2563419"/>
              <a:gd name="connsiteX19" fmla="*/ 1343025 w 1390650"/>
              <a:gd name="connsiteY19" fmla="*/ 1410894 h 2563419"/>
              <a:gd name="connsiteX20" fmla="*/ 1362075 w 1390650"/>
              <a:gd name="connsiteY20" fmla="*/ 1887144 h 2563419"/>
              <a:gd name="connsiteX21" fmla="*/ 1314450 w 1390650"/>
              <a:gd name="connsiteY21" fmla="*/ 1934769 h 2563419"/>
              <a:gd name="connsiteX22" fmla="*/ 1295400 w 1390650"/>
              <a:gd name="connsiteY22" fmla="*/ 1963344 h 2563419"/>
              <a:gd name="connsiteX23" fmla="*/ 1266825 w 1390650"/>
              <a:gd name="connsiteY23" fmla="*/ 2001444 h 2563419"/>
              <a:gd name="connsiteX24" fmla="*/ 1228725 w 1390650"/>
              <a:gd name="connsiteY24" fmla="*/ 2058594 h 2563419"/>
              <a:gd name="connsiteX25" fmla="*/ 1209675 w 1390650"/>
              <a:gd name="connsiteY25" fmla="*/ 2087169 h 2563419"/>
              <a:gd name="connsiteX26" fmla="*/ 1181100 w 1390650"/>
              <a:gd name="connsiteY26" fmla="*/ 2125269 h 2563419"/>
              <a:gd name="connsiteX27" fmla="*/ 1152525 w 1390650"/>
              <a:gd name="connsiteY27" fmla="*/ 2182419 h 2563419"/>
              <a:gd name="connsiteX28" fmla="*/ 1123950 w 1390650"/>
              <a:gd name="connsiteY28" fmla="*/ 2239569 h 2563419"/>
              <a:gd name="connsiteX29" fmla="*/ 1095375 w 1390650"/>
              <a:gd name="connsiteY29" fmla="*/ 2268144 h 2563419"/>
              <a:gd name="connsiteX30" fmla="*/ 1057275 w 1390650"/>
              <a:gd name="connsiteY30" fmla="*/ 2325294 h 2563419"/>
              <a:gd name="connsiteX31" fmla="*/ 1038225 w 1390650"/>
              <a:gd name="connsiteY31" fmla="*/ 2353869 h 2563419"/>
              <a:gd name="connsiteX32" fmla="*/ 981075 w 1390650"/>
              <a:gd name="connsiteY32" fmla="*/ 2401494 h 2563419"/>
              <a:gd name="connsiteX33" fmla="*/ 914400 w 1390650"/>
              <a:gd name="connsiteY33" fmla="*/ 2477694 h 2563419"/>
              <a:gd name="connsiteX34" fmla="*/ 895350 w 1390650"/>
              <a:gd name="connsiteY34" fmla="*/ 2534844 h 2563419"/>
              <a:gd name="connsiteX35" fmla="*/ 885825 w 1390650"/>
              <a:gd name="connsiteY35" fmla="*/ 2563419 h 2563419"/>
              <a:gd name="connsiteX36" fmla="*/ 857250 w 1390650"/>
              <a:gd name="connsiteY36" fmla="*/ 2553894 h 2563419"/>
              <a:gd name="connsiteX37" fmla="*/ 838200 w 1390650"/>
              <a:gd name="connsiteY37" fmla="*/ 2525319 h 2563419"/>
              <a:gd name="connsiteX38" fmla="*/ 819150 w 1390650"/>
              <a:gd name="connsiteY38" fmla="*/ 2468169 h 2563419"/>
              <a:gd name="connsiteX39" fmla="*/ 809625 w 1390650"/>
              <a:gd name="connsiteY39" fmla="*/ 2439594 h 2563419"/>
              <a:gd name="connsiteX40" fmla="*/ 790575 w 1390650"/>
              <a:gd name="connsiteY40" fmla="*/ 2382444 h 2563419"/>
              <a:gd name="connsiteX41" fmla="*/ 781050 w 1390650"/>
              <a:gd name="connsiteY41" fmla="*/ 2353869 h 2563419"/>
              <a:gd name="connsiteX42" fmla="*/ 742950 w 1390650"/>
              <a:gd name="connsiteY42" fmla="*/ 2296719 h 2563419"/>
              <a:gd name="connsiteX43" fmla="*/ 723900 w 1390650"/>
              <a:gd name="connsiteY43" fmla="*/ 2268144 h 2563419"/>
              <a:gd name="connsiteX44" fmla="*/ 695325 w 1390650"/>
              <a:gd name="connsiteY44" fmla="*/ 2249094 h 2563419"/>
              <a:gd name="connsiteX45" fmla="*/ 628650 w 1390650"/>
              <a:gd name="connsiteY45" fmla="*/ 2172894 h 2563419"/>
              <a:gd name="connsiteX46" fmla="*/ 590550 w 1390650"/>
              <a:gd name="connsiteY46" fmla="*/ 2125269 h 2563419"/>
              <a:gd name="connsiteX47" fmla="*/ 581025 w 1390650"/>
              <a:gd name="connsiteY47" fmla="*/ 2096694 h 2563419"/>
              <a:gd name="connsiteX48" fmla="*/ 542925 w 1390650"/>
              <a:gd name="connsiteY48" fmla="*/ 2039544 h 2563419"/>
              <a:gd name="connsiteX49" fmla="*/ 504825 w 1390650"/>
              <a:gd name="connsiteY49" fmla="*/ 1982394 h 2563419"/>
              <a:gd name="connsiteX50" fmla="*/ 485775 w 1390650"/>
              <a:gd name="connsiteY50" fmla="*/ 1953819 h 2563419"/>
              <a:gd name="connsiteX51" fmla="*/ 476250 w 1390650"/>
              <a:gd name="connsiteY51" fmla="*/ 1925244 h 2563419"/>
              <a:gd name="connsiteX52" fmla="*/ 447675 w 1390650"/>
              <a:gd name="connsiteY52" fmla="*/ 1906194 h 2563419"/>
              <a:gd name="connsiteX53" fmla="*/ 419100 w 1390650"/>
              <a:gd name="connsiteY53" fmla="*/ 1849044 h 2563419"/>
              <a:gd name="connsiteX54" fmla="*/ 390525 w 1390650"/>
              <a:gd name="connsiteY54" fmla="*/ 1829994 h 2563419"/>
              <a:gd name="connsiteX55" fmla="*/ 342900 w 1390650"/>
              <a:gd name="connsiteY55" fmla="*/ 1744269 h 2563419"/>
              <a:gd name="connsiteX56" fmla="*/ 285750 w 1390650"/>
              <a:gd name="connsiteY56" fmla="*/ 1658544 h 2563419"/>
              <a:gd name="connsiteX57" fmla="*/ 266700 w 1390650"/>
              <a:gd name="connsiteY57" fmla="*/ 1629969 h 2563419"/>
              <a:gd name="connsiteX58" fmla="*/ 238125 w 1390650"/>
              <a:gd name="connsiteY58" fmla="*/ 1601394 h 2563419"/>
              <a:gd name="connsiteX59" fmla="*/ 171450 w 1390650"/>
              <a:gd name="connsiteY59" fmla="*/ 1534719 h 2563419"/>
              <a:gd name="connsiteX60" fmla="*/ 133350 w 1390650"/>
              <a:gd name="connsiteY60" fmla="*/ 1477569 h 2563419"/>
              <a:gd name="connsiteX61" fmla="*/ 76200 w 1390650"/>
              <a:gd name="connsiteY61" fmla="*/ 1439469 h 2563419"/>
              <a:gd name="connsiteX62" fmla="*/ 47625 w 1390650"/>
              <a:gd name="connsiteY62" fmla="*/ 1420419 h 2563419"/>
              <a:gd name="connsiteX63" fmla="*/ 0 w 1390650"/>
              <a:gd name="connsiteY63" fmla="*/ 1353744 h 2563419"/>
              <a:gd name="connsiteX64" fmla="*/ 9525 w 1390650"/>
              <a:gd name="connsiteY64" fmla="*/ 1182294 h 2563419"/>
              <a:gd name="connsiteX65" fmla="*/ 19050 w 1390650"/>
              <a:gd name="connsiteY65" fmla="*/ 1106094 h 2563419"/>
              <a:gd name="connsiteX66" fmla="*/ 38100 w 1390650"/>
              <a:gd name="connsiteY66" fmla="*/ 925119 h 2563419"/>
              <a:gd name="connsiteX67" fmla="*/ 47625 w 1390650"/>
              <a:gd name="connsiteY67" fmla="*/ 801294 h 2563419"/>
              <a:gd name="connsiteX68" fmla="*/ 57150 w 1390650"/>
              <a:gd name="connsiteY68" fmla="*/ 744144 h 2563419"/>
              <a:gd name="connsiteX69" fmla="*/ 66675 w 1390650"/>
              <a:gd name="connsiteY69" fmla="*/ 629844 h 2563419"/>
              <a:gd name="connsiteX70" fmla="*/ 57150 w 1390650"/>
              <a:gd name="connsiteY70" fmla="*/ 10719 h 2563419"/>
              <a:gd name="connsiteX0" fmla="*/ 57150 w 1390650"/>
              <a:gd name="connsiteY0" fmla="*/ 8787 h 2561487"/>
              <a:gd name="connsiteX1" fmla="*/ 809625 w 1390650"/>
              <a:gd name="connsiteY1" fmla="*/ 265962 h 2561487"/>
              <a:gd name="connsiteX2" fmla="*/ 895350 w 1390650"/>
              <a:gd name="connsiteY2" fmla="*/ 304062 h 2561487"/>
              <a:gd name="connsiteX3" fmla="*/ 933450 w 1390650"/>
              <a:gd name="connsiteY3" fmla="*/ 361212 h 2561487"/>
              <a:gd name="connsiteX4" fmla="*/ 981075 w 1390650"/>
              <a:gd name="connsiteY4" fmla="*/ 408837 h 2561487"/>
              <a:gd name="connsiteX5" fmla="*/ 1047750 w 1390650"/>
              <a:gd name="connsiteY5" fmla="*/ 475512 h 2561487"/>
              <a:gd name="connsiteX6" fmla="*/ 1085850 w 1390650"/>
              <a:gd name="connsiteY6" fmla="*/ 523137 h 2561487"/>
              <a:gd name="connsiteX7" fmla="*/ 1104900 w 1390650"/>
              <a:gd name="connsiteY7" fmla="*/ 580287 h 2561487"/>
              <a:gd name="connsiteX8" fmla="*/ 1162050 w 1390650"/>
              <a:gd name="connsiteY8" fmla="*/ 646962 h 2561487"/>
              <a:gd name="connsiteX9" fmla="*/ 1181100 w 1390650"/>
              <a:gd name="connsiteY9" fmla="*/ 675537 h 2561487"/>
              <a:gd name="connsiteX10" fmla="*/ 1266825 w 1390650"/>
              <a:gd name="connsiteY10" fmla="*/ 751737 h 2561487"/>
              <a:gd name="connsiteX11" fmla="*/ 1295400 w 1390650"/>
              <a:gd name="connsiteY11" fmla="*/ 808887 h 2561487"/>
              <a:gd name="connsiteX12" fmla="*/ 1314450 w 1390650"/>
              <a:gd name="connsiteY12" fmla="*/ 837462 h 2561487"/>
              <a:gd name="connsiteX13" fmla="*/ 1323975 w 1390650"/>
              <a:gd name="connsiteY13" fmla="*/ 866037 h 2561487"/>
              <a:gd name="connsiteX14" fmla="*/ 1362075 w 1390650"/>
              <a:gd name="connsiteY14" fmla="*/ 932712 h 2561487"/>
              <a:gd name="connsiteX15" fmla="*/ 1390650 w 1390650"/>
              <a:gd name="connsiteY15" fmla="*/ 989862 h 2561487"/>
              <a:gd name="connsiteX16" fmla="*/ 1371600 w 1390650"/>
              <a:gd name="connsiteY16" fmla="*/ 1113687 h 2561487"/>
              <a:gd name="connsiteX17" fmla="*/ 1352550 w 1390650"/>
              <a:gd name="connsiteY17" fmla="*/ 1275612 h 2561487"/>
              <a:gd name="connsiteX18" fmla="*/ 1343025 w 1390650"/>
              <a:gd name="connsiteY18" fmla="*/ 1408962 h 2561487"/>
              <a:gd name="connsiteX19" fmla="*/ 1362075 w 1390650"/>
              <a:gd name="connsiteY19" fmla="*/ 1885212 h 2561487"/>
              <a:gd name="connsiteX20" fmla="*/ 1314450 w 1390650"/>
              <a:gd name="connsiteY20" fmla="*/ 1932837 h 2561487"/>
              <a:gd name="connsiteX21" fmla="*/ 1295400 w 1390650"/>
              <a:gd name="connsiteY21" fmla="*/ 1961412 h 2561487"/>
              <a:gd name="connsiteX22" fmla="*/ 1266825 w 1390650"/>
              <a:gd name="connsiteY22" fmla="*/ 1999512 h 2561487"/>
              <a:gd name="connsiteX23" fmla="*/ 1228725 w 1390650"/>
              <a:gd name="connsiteY23" fmla="*/ 2056662 h 2561487"/>
              <a:gd name="connsiteX24" fmla="*/ 1209675 w 1390650"/>
              <a:gd name="connsiteY24" fmla="*/ 2085237 h 2561487"/>
              <a:gd name="connsiteX25" fmla="*/ 1181100 w 1390650"/>
              <a:gd name="connsiteY25" fmla="*/ 2123337 h 2561487"/>
              <a:gd name="connsiteX26" fmla="*/ 1152525 w 1390650"/>
              <a:gd name="connsiteY26" fmla="*/ 2180487 h 2561487"/>
              <a:gd name="connsiteX27" fmla="*/ 1123950 w 1390650"/>
              <a:gd name="connsiteY27" fmla="*/ 2237637 h 2561487"/>
              <a:gd name="connsiteX28" fmla="*/ 1095375 w 1390650"/>
              <a:gd name="connsiteY28" fmla="*/ 2266212 h 2561487"/>
              <a:gd name="connsiteX29" fmla="*/ 1057275 w 1390650"/>
              <a:gd name="connsiteY29" fmla="*/ 2323362 h 2561487"/>
              <a:gd name="connsiteX30" fmla="*/ 1038225 w 1390650"/>
              <a:gd name="connsiteY30" fmla="*/ 2351937 h 2561487"/>
              <a:gd name="connsiteX31" fmla="*/ 981075 w 1390650"/>
              <a:gd name="connsiteY31" fmla="*/ 2399562 h 2561487"/>
              <a:gd name="connsiteX32" fmla="*/ 914400 w 1390650"/>
              <a:gd name="connsiteY32" fmla="*/ 2475762 h 2561487"/>
              <a:gd name="connsiteX33" fmla="*/ 895350 w 1390650"/>
              <a:gd name="connsiteY33" fmla="*/ 2532912 h 2561487"/>
              <a:gd name="connsiteX34" fmla="*/ 885825 w 1390650"/>
              <a:gd name="connsiteY34" fmla="*/ 2561487 h 2561487"/>
              <a:gd name="connsiteX35" fmla="*/ 857250 w 1390650"/>
              <a:gd name="connsiteY35" fmla="*/ 2551962 h 2561487"/>
              <a:gd name="connsiteX36" fmla="*/ 838200 w 1390650"/>
              <a:gd name="connsiteY36" fmla="*/ 2523387 h 2561487"/>
              <a:gd name="connsiteX37" fmla="*/ 819150 w 1390650"/>
              <a:gd name="connsiteY37" fmla="*/ 2466237 h 2561487"/>
              <a:gd name="connsiteX38" fmla="*/ 809625 w 1390650"/>
              <a:gd name="connsiteY38" fmla="*/ 2437662 h 2561487"/>
              <a:gd name="connsiteX39" fmla="*/ 790575 w 1390650"/>
              <a:gd name="connsiteY39" fmla="*/ 2380512 h 2561487"/>
              <a:gd name="connsiteX40" fmla="*/ 781050 w 1390650"/>
              <a:gd name="connsiteY40" fmla="*/ 2351937 h 2561487"/>
              <a:gd name="connsiteX41" fmla="*/ 742950 w 1390650"/>
              <a:gd name="connsiteY41" fmla="*/ 2294787 h 2561487"/>
              <a:gd name="connsiteX42" fmla="*/ 723900 w 1390650"/>
              <a:gd name="connsiteY42" fmla="*/ 2266212 h 2561487"/>
              <a:gd name="connsiteX43" fmla="*/ 695325 w 1390650"/>
              <a:gd name="connsiteY43" fmla="*/ 2247162 h 2561487"/>
              <a:gd name="connsiteX44" fmla="*/ 628650 w 1390650"/>
              <a:gd name="connsiteY44" fmla="*/ 2170962 h 2561487"/>
              <a:gd name="connsiteX45" fmla="*/ 590550 w 1390650"/>
              <a:gd name="connsiteY45" fmla="*/ 2123337 h 2561487"/>
              <a:gd name="connsiteX46" fmla="*/ 581025 w 1390650"/>
              <a:gd name="connsiteY46" fmla="*/ 2094762 h 2561487"/>
              <a:gd name="connsiteX47" fmla="*/ 542925 w 1390650"/>
              <a:gd name="connsiteY47" fmla="*/ 2037612 h 2561487"/>
              <a:gd name="connsiteX48" fmla="*/ 504825 w 1390650"/>
              <a:gd name="connsiteY48" fmla="*/ 1980462 h 2561487"/>
              <a:gd name="connsiteX49" fmla="*/ 485775 w 1390650"/>
              <a:gd name="connsiteY49" fmla="*/ 1951887 h 2561487"/>
              <a:gd name="connsiteX50" fmla="*/ 476250 w 1390650"/>
              <a:gd name="connsiteY50" fmla="*/ 1923312 h 2561487"/>
              <a:gd name="connsiteX51" fmla="*/ 447675 w 1390650"/>
              <a:gd name="connsiteY51" fmla="*/ 1904262 h 2561487"/>
              <a:gd name="connsiteX52" fmla="*/ 419100 w 1390650"/>
              <a:gd name="connsiteY52" fmla="*/ 1847112 h 2561487"/>
              <a:gd name="connsiteX53" fmla="*/ 390525 w 1390650"/>
              <a:gd name="connsiteY53" fmla="*/ 1828062 h 2561487"/>
              <a:gd name="connsiteX54" fmla="*/ 342900 w 1390650"/>
              <a:gd name="connsiteY54" fmla="*/ 1742337 h 2561487"/>
              <a:gd name="connsiteX55" fmla="*/ 285750 w 1390650"/>
              <a:gd name="connsiteY55" fmla="*/ 1656612 h 2561487"/>
              <a:gd name="connsiteX56" fmla="*/ 266700 w 1390650"/>
              <a:gd name="connsiteY56" fmla="*/ 1628037 h 2561487"/>
              <a:gd name="connsiteX57" fmla="*/ 238125 w 1390650"/>
              <a:gd name="connsiteY57" fmla="*/ 1599462 h 2561487"/>
              <a:gd name="connsiteX58" fmla="*/ 171450 w 1390650"/>
              <a:gd name="connsiteY58" fmla="*/ 1532787 h 2561487"/>
              <a:gd name="connsiteX59" fmla="*/ 133350 w 1390650"/>
              <a:gd name="connsiteY59" fmla="*/ 1475637 h 2561487"/>
              <a:gd name="connsiteX60" fmla="*/ 76200 w 1390650"/>
              <a:gd name="connsiteY60" fmla="*/ 1437537 h 2561487"/>
              <a:gd name="connsiteX61" fmla="*/ 47625 w 1390650"/>
              <a:gd name="connsiteY61" fmla="*/ 1418487 h 2561487"/>
              <a:gd name="connsiteX62" fmla="*/ 0 w 1390650"/>
              <a:gd name="connsiteY62" fmla="*/ 1351812 h 2561487"/>
              <a:gd name="connsiteX63" fmla="*/ 9525 w 1390650"/>
              <a:gd name="connsiteY63" fmla="*/ 1180362 h 2561487"/>
              <a:gd name="connsiteX64" fmla="*/ 19050 w 1390650"/>
              <a:gd name="connsiteY64" fmla="*/ 1104162 h 2561487"/>
              <a:gd name="connsiteX65" fmla="*/ 38100 w 1390650"/>
              <a:gd name="connsiteY65" fmla="*/ 923187 h 2561487"/>
              <a:gd name="connsiteX66" fmla="*/ 47625 w 1390650"/>
              <a:gd name="connsiteY66" fmla="*/ 799362 h 2561487"/>
              <a:gd name="connsiteX67" fmla="*/ 57150 w 1390650"/>
              <a:gd name="connsiteY67" fmla="*/ 742212 h 2561487"/>
              <a:gd name="connsiteX68" fmla="*/ 66675 w 1390650"/>
              <a:gd name="connsiteY68" fmla="*/ 627912 h 2561487"/>
              <a:gd name="connsiteX69" fmla="*/ 57150 w 1390650"/>
              <a:gd name="connsiteY69" fmla="*/ 8787 h 2561487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933450 w 1390650"/>
              <a:gd name="connsiteY2" fmla="*/ 359077 h 2559352"/>
              <a:gd name="connsiteX3" fmla="*/ 981075 w 1390650"/>
              <a:gd name="connsiteY3" fmla="*/ 406702 h 2559352"/>
              <a:gd name="connsiteX4" fmla="*/ 1047750 w 1390650"/>
              <a:gd name="connsiteY4" fmla="*/ 473377 h 2559352"/>
              <a:gd name="connsiteX5" fmla="*/ 1085850 w 1390650"/>
              <a:gd name="connsiteY5" fmla="*/ 521002 h 2559352"/>
              <a:gd name="connsiteX6" fmla="*/ 1104900 w 1390650"/>
              <a:gd name="connsiteY6" fmla="*/ 578152 h 2559352"/>
              <a:gd name="connsiteX7" fmla="*/ 1162050 w 1390650"/>
              <a:gd name="connsiteY7" fmla="*/ 644827 h 2559352"/>
              <a:gd name="connsiteX8" fmla="*/ 1181100 w 1390650"/>
              <a:gd name="connsiteY8" fmla="*/ 673402 h 2559352"/>
              <a:gd name="connsiteX9" fmla="*/ 1266825 w 1390650"/>
              <a:gd name="connsiteY9" fmla="*/ 749602 h 2559352"/>
              <a:gd name="connsiteX10" fmla="*/ 1295400 w 1390650"/>
              <a:gd name="connsiteY10" fmla="*/ 806752 h 2559352"/>
              <a:gd name="connsiteX11" fmla="*/ 1314450 w 1390650"/>
              <a:gd name="connsiteY11" fmla="*/ 835327 h 2559352"/>
              <a:gd name="connsiteX12" fmla="*/ 1323975 w 1390650"/>
              <a:gd name="connsiteY12" fmla="*/ 863902 h 2559352"/>
              <a:gd name="connsiteX13" fmla="*/ 1362075 w 1390650"/>
              <a:gd name="connsiteY13" fmla="*/ 930577 h 2559352"/>
              <a:gd name="connsiteX14" fmla="*/ 1390650 w 1390650"/>
              <a:gd name="connsiteY14" fmla="*/ 987727 h 2559352"/>
              <a:gd name="connsiteX15" fmla="*/ 1371600 w 1390650"/>
              <a:gd name="connsiteY15" fmla="*/ 1111552 h 2559352"/>
              <a:gd name="connsiteX16" fmla="*/ 1352550 w 1390650"/>
              <a:gd name="connsiteY16" fmla="*/ 1273477 h 2559352"/>
              <a:gd name="connsiteX17" fmla="*/ 1343025 w 1390650"/>
              <a:gd name="connsiteY17" fmla="*/ 1406827 h 2559352"/>
              <a:gd name="connsiteX18" fmla="*/ 1362075 w 1390650"/>
              <a:gd name="connsiteY18" fmla="*/ 1883077 h 2559352"/>
              <a:gd name="connsiteX19" fmla="*/ 1314450 w 1390650"/>
              <a:gd name="connsiteY19" fmla="*/ 1930702 h 2559352"/>
              <a:gd name="connsiteX20" fmla="*/ 1295400 w 1390650"/>
              <a:gd name="connsiteY20" fmla="*/ 1959277 h 2559352"/>
              <a:gd name="connsiteX21" fmla="*/ 1266825 w 1390650"/>
              <a:gd name="connsiteY21" fmla="*/ 1997377 h 2559352"/>
              <a:gd name="connsiteX22" fmla="*/ 1228725 w 1390650"/>
              <a:gd name="connsiteY22" fmla="*/ 2054527 h 2559352"/>
              <a:gd name="connsiteX23" fmla="*/ 1209675 w 1390650"/>
              <a:gd name="connsiteY23" fmla="*/ 2083102 h 2559352"/>
              <a:gd name="connsiteX24" fmla="*/ 1181100 w 1390650"/>
              <a:gd name="connsiteY24" fmla="*/ 2121202 h 2559352"/>
              <a:gd name="connsiteX25" fmla="*/ 1152525 w 1390650"/>
              <a:gd name="connsiteY25" fmla="*/ 2178352 h 2559352"/>
              <a:gd name="connsiteX26" fmla="*/ 1123950 w 1390650"/>
              <a:gd name="connsiteY26" fmla="*/ 2235502 h 2559352"/>
              <a:gd name="connsiteX27" fmla="*/ 1095375 w 1390650"/>
              <a:gd name="connsiteY27" fmla="*/ 2264077 h 2559352"/>
              <a:gd name="connsiteX28" fmla="*/ 1057275 w 1390650"/>
              <a:gd name="connsiteY28" fmla="*/ 2321227 h 2559352"/>
              <a:gd name="connsiteX29" fmla="*/ 1038225 w 1390650"/>
              <a:gd name="connsiteY29" fmla="*/ 2349802 h 2559352"/>
              <a:gd name="connsiteX30" fmla="*/ 981075 w 1390650"/>
              <a:gd name="connsiteY30" fmla="*/ 2397427 h 2559352"/>
              <a:gd name="connsiteX31" fmla="*/ 914400 w 1390650"/>
              <a:gd name="connsiteY31" fmla="*/ 2473627 h 2559352"/>
              <a:gd name="connsiteX32" fmla="*/ 895350 w 1390650"/>
              <a:gd name="connsiteY32" fmla="*/ 2530777 h 2559352"/>
              <a:gd name="connsiteX33" fmla="*/ 885825 w 1390650"/>
              <a:gd name="connsiteY33" fmla="*/ 2559352 h 2559352"/>
              <a:gd name="connsiteX34" fmla="*/ 857250 w 1390650"/>
              <a:gd name="connsiteY34" fmla="*/ 2549827 h 2559352"/>
              <a:gd name="connsiteX35" fmla="*/ 838200 w 1390650"/>
              <a:gd name="connsiteY35" fmla="*/ 2521252 h 2559352"/>
              <a:gd name="connsiteX36" fmla="*/ 819150 w 1390650"/>
              <a:gd name="connsiteY36" fmla="*/ 2464102 h 2559352"/>
              <a:gd name="connsiteX37" fmla="*/ 809625 w 1390650"/>
              <a:gd name="connsiteY37" fmla="*/ 2435527 h 2559352"/>
              <a:gd name="connsiteX38" fmla="*/ 790575 w 1390650"/>
              <a:gd name="connsiteY38" fmla="*/ 2378377 h 2559352"/>
              <a:gd name="connsiteX39" fmla="*/ 781050 w 1390650"/>
              <a:gd name="connsiteY39" fmla="*/ 2349802 h 2559352"/>
              <a:gd name="connsiteX40" fmla="*/ 742950 w 1390650"/>
              <a:gd name="connsiteY40" fmla="*/ 2292652 h 2559352"/>
              <a:gd name="connsiteX41" fmla="*/ 723900 w 1390650"/>
              <a:gd name="connsiteY41" fmla="*/ 2264077 h 2559352"/>
              <a:gd name="connsiteX42" fmla="*/ 695325 w 1390650"/>
              <a:gd name="connsiteY42" fmla="*/ 2245027 h 2559352"/>
              <a:gd name="connsiteX43" fmla="*/ 628650 w 1390650"/>
              <a:gd name="connsiteY43" fmla="*/ 2168827 h 2559352"/>
              <a:gd name="connsiteX44" fmla="*/ 590550 w 1390650"/>
              <a:gd name="connsiteY44" fmla="*/ 2121202 h 2559352"/>
              <a:gd name="connsiteX45" fmla="*/ 581025 w 1390650"/>
              <a:gd name="connsiteY45" fmla="*/ 2092627 h 2559352"/>
              <a:gd name="connsiteX46" fmla="*/ 542925 w 1390650"/>
              <a:gd name="connsiteY46" fmla="*/ 2035477 h 2559352"/>
              <a:gd name="connsiteX47" fmla="*/ 504825 w 1390650"/>
              <a:gd name="connsiteY47" fmla="*/ 1978327 h 2559352"/>
              <a:gd name="connsiteX48" fmla="*/ 485775 w 1390650"/>
              <a:gd name="connsiteY48" fmla="*/ 1949752 h 2559352"/>
              <a:gd name="connsiteX49" fmla="*/ 476250 w 1390650"/>
              <a:gd name="connsiteY49" fmla="*/ 1921177 h 2559352"/>
              <a:gd name="connsiteX50" fmla="*/ 447675 w 1390650"/>
              <a:gd name="connsiteY50" fmla="*/ 1902127 h 2559352"/>
              <a:gd name="connsiteX51" fmla="*/ 419100 w 1390650"/>
              <a:gd name="connsiteY51" fmla="*/ 1844977 h 2559352"/>
              <a:gd name="connsiteX52" fmla="*/ 390525 w 1390650"/>
              <a:gd name="connsiteY52" fmla="*/ 1825927 h 2559352"/>
              <a:gd name="connsiteX53" fmla="*/ 342900 w 1390650"/>
              <a:gd name="connsiteY53" fmla="*/ 1740202 h 2559352"/>
              <a:gd name="connsiteX54" fmla="*/ 285750 w 1390650"/>
              <a:gd name="connsiteY54" fmla="*/ 1654477 h 2559352"/>
              <a:gd name="connsiteX55" fmla="*/ 266700 w 1390650"/>
              <a:gd name="connsiteY55" fmla="*/ 1625902 h 2559352"/>
              <a:gd name="connsiteX56" fmla="*/ 238125 w 1390650"/>
              <a:gd name="connsiteY56" fmla="*/ 1597327 h 2559352"/>
              <a:gd name="connsiteX57" fmla="*/ 171450 w 1390650"/>
              <a:gd name="connsiteY57" fmla="*/ 1530652 h 2559352"/>
              <a:gd name="connsiteX58" fmla="*/ 133350 w 1390650"/>
              <a:gd name="connsiteY58" fmla="*/ 1473502 h 2559352"/>
              <a:gd name="connsiteX59" fmla="*/ 76200 w 1390650"/>
              <a:gd name="connsiteY59" fmla="*/ 1435402 h 2559352"/>
              <a:gd name="connsiteX60" fmla="*/ 47625 w 1390650"/>
              <a:gd name="connsiteY60" fmla="*/ 1416352 h 2559352"/>
              <a:gd name="connsiteX61" fmla="*/ 0 w 1390650"/>
              <a:gd name="connsiteY61" fmla="*/ 1349677 h 2559352"/>
              <a:gd name="connsiteX62" fmla="*/ 9525 w 1390650"/>
              <a:gd name="connsiteY62" fmla="*/ 1178227 h 2559352"/>
              <a:gd name="connsiteX63" fmla="*/ 19050 w 1390650"/>
              <a:gd name="connsiteY63" fmla="*/ 1102027 h 2559352"/>
              <a:gd name="connsiteX64" fmla="*/ 38100 w 1390650"/>
              <a:gd name="connsiteY64" fmla="*/ 921052 h 2559352"/>
              <a:gd name="connsiteX65" fmla="*/ 47625 w 1390650"/>
              <a:gd name="connsiteY65" fmla="*/ 797227 h 2559352"/>
              <a:gd name="connsiteX66" fmla="*/ 57150 w 1390650"/>
              <a:gd name="connsiteY66" fmla="*/ 740077 h 2559352"/>
              <a:gd name="connsiteX67" fmla="*/ 66675 w 1390650"/>
              <a:gd name="connsiteY67" fmla="*/ 625777 h 2559352"/>
              <a:gd name="connsiteX68" fmla="*/ 57150 w 1390650"/>
              <a:gd name="connsiteY68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981075 w 1390650"/>
              <a:gd name="connsiteY2" fmla="*/ 406702 h 2559352"/>
              <a:gd name="connsiteX3" fmla="*/ 1047750 w 1390650"/>
              <a:gd name="connsiteY3" fmla="*/ 473377 h 2559352"/>
              <a:gd name="connsiteX4" fmla="*/ 1085850 w 1390650"/>
              <a:gd name="connsiteY4" fmla="*/ 521002 h 2559352"/>
              <a:gd name="connsiteX5" fmla="*/ 1104900 w 1390650"/>
              <a:gd name="connsiteY5" fmla="*/ 578152 h 2559352"/>
              <a:gd name="connsiteX6" fmla="*/ 1162050 w 1390650"/>
              <a:gd name="connsiteY6" fmla="*/ 644827 h 2559352"/>
              <a:gd name="connsiteX7" fmla="*/ 1181100 w 1390650"/>
              <a:gd name="connsiteY7" fmla="*/ 673402 h 2559352"/>
              <a:gd name="connsiteX8" fmla="*/ 1266825 w 1390650"/>
              <a:gd name="connsiteY8" fmla="*/ 749602 h 2559352"/>
              <a:gd name="connsiteX9" fmla="*/ 1295400 w 1390650"/>
              <a:gd name="connsiteY9" fmla="*/ 806752 h 2559352"/>
              <a:gd name="connsiteX10" fmla="*/ 1314450 w 1390650"/>
              <a:gd name="connsiteY10" fmla="*/ 835327 h 2559352"/>
              <a:gd name="connsiteX11" fmla="*/ 1323975 w 1390650"/>
              <a:gd name="connsiteY11" fmla="*/ 863902 h 2559352"/>
              <a:gd name="connsiteX12" fmla="*/ 1362075 w 1390650"/>
              <a:gd name="connsiteY12" fmla="*/ 930577 h 2559352"/>
              <a:gd name="connsiteX13" fmla="*/ 1390650 w 1390650"/>
              <a:gd name="connsiteY13" fmla="*/ 987727 h 2559352"/>
              <a:gd name="connsiteX14" fmla="*/ 1371600 w 1390650"/>
              <a:gd name="connsiteY14" fmla="*/ 1111552 h 2559352"/>
              <a:gd name="connsiteX15" fmla="*/ 1352550 w 1390650"/>
              <a:gd name="connsiteY15" fmla="*/ 1273477 h 2559352"/>
              <a:gd name="connsiteX16" fmla="*/ 1343025 w 1390650"/>
              <a:gd name="connsiteY16" fmla="*/ 1406827 h 2559352"/>
              <a:gd name="connsiteX17" fmla="*/ 1362075 w 1390650"/>
              <a:gd name="connsiteY17" fmla="*/ 1883077 h 2559352"/>
              <a:gd name="connsiteX18" fmla="*/ 1314450 w 1390650"/>
              <a:gd name="connsiteY18" fmla="*/ 1930702 h 2559352"/>
              <a:gd name="connsiteX19" fmla="*/ 1295400 w 1390650"/>
              <a:gd name="connsiteY19" fmla="*/ 1959277 h 2559352"/>
              <a:gd name="connsiteX20" fmla="*/ 1266825 w 1390650"/>
              <a:gd name="connsiteY20" fmla="*/ 1997377 h 2559352"/>
              <a:gd name="connsiteX21" fmla="*/ 1228725 w 1390650"/>
              <a:gd name="connsiteY21" fmla="*/ 2054527 h 2559352"/>
              <a:gd name="connsiteX22" fmla="*/ 1209675 w 1390650"/>
              <a:gd name="connsiteY22" fmla="*/ 2083102 h 2559352"/>
              <a:gd name="connsiteX23" fmla="*/ 1181100 w 1390650"/>
              <a:gd name="connsiteY23" fmla="*/ 2121202 h 2559352"/>
              <a:gd name="connsiteX24" fmla="*/ 1152525 w 1390650"/>
              <a:gd name="connsiteY24" fmla="*/ 2178352 h 2559352"/>
              <a:gd name="connsiteX25" fmla="*/ 1123950 w 1390650"/>
              <a:gd name="connsiteY25" fmla="*/ 2235502 h 2559352"/>
              <a:gd name="connsiteX26" fmla="*/ 1095375 w 1390650"/>
              <a:gd name="connsiteY26" fmla="*/ 2264077 h 2559352"/>
              <a:gd name="connsiteX27" fmla="*/ 1057275 w 1390650"/>
              <a:gd name="connsiteY27" fmla="*/ 2321227 h 2559352"/>
              <a:gd name="connsiteX28" fmla="*/ 1038225 w 1390650"/>
              <a:gd name="connsiteY28" fmla="*/ 2349802 h 2559352"/>
              <a:gd name="connsiteX29" fmla="*/ 981075 w 1390650"/>
              <a:gd name="connsiteY29" fmla="*/ 2397427 h 2559352"/>
              <a:gd name="connsiteX30" fmla="*/ 914400 w 1390650"/>
              <a:gd name="connsiteY30" fmla="*/ 2473627 h 2559352"/>
              <a:gd name="connsiteX31" fmla="*/ 895350 w 1390650"/>
              <a:gd name="connsiteY31" fmla="*/ 2530777 h 2559352"/>
              <a:gd name="connsiteX32" fmla="*/ 885825 w 1390650"/>
              <a:gd name="connsiteY32" fmla="*/ 2559352 h 2559352"/>
              <a:gd name="connsiteX33" fmla="*/ 857250 w 1390650"/>
              <a:gd name="connsiteY33" fmla="*/ 2549827 h 2559352"/>
              <a:gd name="connsiteX34" fmla="*/ 838200 w 1390650"/>
              <a:gd name="connsiteY34" fmla="*/ 2521252 h 2559352"/>
              <a:gd name="connsiteX35" fmla="*/ 819150 w 1390650"/>
              <a:gd name="connsiteY35" fmla="*/ 2464102 h 2559352"/>
              <a:gd name="connsiteX36" fmla="*/ 809625 w 1390650"/>
              <a:gd name="connsiteY36" fmla="*/ 2435527 h 2559352"/>
              <a:gd name="connsiteX37" fmla="*/ 790575 w 1390650"/>
              <a:gd name="connsiteY37" fmla="*/ 2378377 h 2559352"/>
              <a:gd name="connsiteX38" fmla="*/ 781050 w 1390650"/>
              <a:gd name="connsiteY38" fmla="*/ 2349802 h 2559352"/>
              <a:gd name="connsiteX39" fmla="*/ 742950 w 1390650"/>
              <a:gd name="connsiteY39" fmla="*/ 2292652 h 2559352"/>
              <a:gd name="connsiteX40" fmla="*/ 723900 w 1390650"/>
              <a:gd name="connsiteY40" fmla="*/ 2264077 h 2559352"/>
              <a:gd name="connsiteX41" fmla="*/ 695325 w 1390650"/>
              <a:gd name="connsiteY41" fmla="*/ 2245027 h 2559352"/>
              <a:gd name="connsiteX42" fmla="*/ 628650 w 1390650"/>
              <a:gd name="connsiteY42" fmla="*/ 2168827 h 2559352"/>
              <a:gd name="connsiteX43" fmla="*/ 590550 w 1390650"/>
              <a:gd name="connsiteY43" fmla="*/ 2121202 h 2559352"/>
              <a:gd name="connsiteX44" fmla="*/ 581025 w 1390650"/>
              <a:gd name="connsiteY44" fmla="*/ 2092627 h 2559352"/>
              <a:gd name="connsiteX45" fmla="*/ 542925 w 1390650"/>
              <a:gd name="connsiteY45" fmla="*/ 2035477 h 2559352"/>
              <a:gd name="connsiteX46" fmla="*/ 504825 w 1390650"/>
              <a:gd name="connsiteY46" fmla="*/ 1978327 h 2559352"/>
              <a:gd name="connsiteX47" fmla="*/ 485775 w 1390650"/>
              <a:gd name="connsiteY47" fmla="*/ 1949752 h 2559352"/>
              <a:gd name="connsiteX48" fmla="*/ 476250 w 1390650"/>
              <a:gd name="connsiteY48" fmla="*/ 1921177 h 2559352"/>
              <a:gd name="connsiteX49" fmla="*/ 447675 w 1390650"/>
              <a:gd name="connsiteY49" fmla="*/ 1902127 h 2559352"/>
              <a:gd name="connsiteX50" fmla="*/ 419100 w 1390650"/>
              <a:gd name="connsiteY50" fmla="*/ 1844977 h 2559352"/>
              <a:gd name="connsiteX51" fmla="*/ 390525 w 1390650"/>
              <a:gd name="connsiteY51" fmla="*/ 1825927 h 2559352"/>
              <a:gd name="connsiteX52" fmla="*/ 342900 w 1390650"/>
              <a:gd name="connsiteY52" fmla="*/ 1740202 h 2559352"/>
              <a:gd name="connsiteX53" fmla="*/ 285750 w 1390650"/>
              <a:gd name="connsiteY53" fmla="*/ 1654477 h 2559352"/>
              <a:gd name="connsiteX54" fmla="*/ 266700 w 1390650"/>
              <a:gd name="connsiteY54" fmla="*/ 1625902 h 2559352"/>
              <a:gd name="connsiteX55" fmla="*/ 238125 w 1390650"/>
              <a:gd name="connsiteY55" fmla="*/ 1597327 h 2559352"/>
              <a:gd name="connsiteX56" fmla="*/ 171450 w 1390650"/>
              <a:gd name="connsiteY56" fmla="*/ 1530652 h 2559352"/>
              <a:gd name="connsiteX57" fmla="*/ 133350 w 1390650"/>
              <a:gd name="connsiteY57" fmla="*/ 1473502 h 2559352"/>
              <a:gd name="connsiteX58" fmla="*/ 76200 w 1390650"/>
              <a:gd name="connsiteY58" fmla="*/ 1435402 h 2559352"/>
              <a:gd name="connsiteX59" fmla="*/ 47625 w 1390650"/>
              <a:gd name="connsiteY59" fmla="*/ 1416352 h 2559352"/>
              <a:gd name="connsiteX60" fmla="*/ 0 w 1390650"/>
              <a:gd name="connsiteY60" fmla="*/ 1349677 h 2559352"/>
              <a:gd name="connsiteX61" fmla="*/ 9525 w 1390650"/>
              <a:gd name="connsiteY61" fmla="*/ 1178227 h 2559352"/>
              <a:gd name="connsiteX62" fmla="*/ 19050 w 1390650"/>
              <a:gd name="connsiteY62" fmla="*/ 1102027 h 2559352"/>
              <a:gd name="connsiteX63" fmla="*/ 38100 w 1390650"/>
              <a:gd name="connsiteY63" fmla="*/ 921052 h 2559352"/>
              <a:gd name="connsiteX64" fmla="*/ 47625 w 1390650"/>
              <a:gd name="connsiteY64" fmla="*/ 797227 h 2559352"/>
              <a:gd name="connsiteX65" fmla="*/ 57150 w 1390650"/>
              <a:gd name="connsiteY65" fmla="*/ 740077 h 2559352"/>
              <a:gd name="connsiteX66" fmla="*/ 66675 w 1390650"/>
              <a:gd name="connsiteY66" fmla="*/ 625777 h 2559352"/>
              <a:gd name="connsiteX67" fmla="*/ 57150 w 1390650"/>
              <a:gd name="connsiteY67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047750 w 1390650"/>
              <a:gd name="connsiteY2" fmla="*/ 473377 h 2559352"/>
              <a:gd name="connsiteX3" fmla="*/ 1085850 w 1390650"/>
              <a:gd name="connsiteY3" fmla="*/ 521002 h 2559352"/>
              <a:gd name="connsiteX4" fmla="*/ 1104900 w 1390650"/>
              <a:gd name="connsiteY4" fmla="*/ 578152 h 2559352"/>
              <a:gd name="connsiteX5" fmla="*/ 1162050 w 1390650"/>
              <a:gd name="connsiteY5" fmla="*/ 644827 h 2559352"/>
              <a:gd name="connsiteX6" fmla="*/ 1181100 w 1390650"/>
              <a:gd name="connsiteY6" fmla="*/ 673402 h 2559352"/>
              <a:gd name="connsiteX7" fmla="*/ 1266825 w 1390650"/>
              <a:gd name="connsiteY7" fmla="*/ 749602 h 2559352"/>
              <a:gd name="connsiteX8" fmla="*/ 1295400 w 1390650"/>
              <a:gd name="connsiteY8" fmla="*/ 806752 h 2559352"/>
              <a:gd name="connsiteX9" fmla="*/ 1314450 w 1390650"/>
              <a:gd name="connsiteY9" fmla="*/ 835327 h 2559352"/>
              <a:gd name="connsiteX10" fmla="*/ 1323975 w 1390650"/>
              <a:gd name="connsiteY10" fmla="*/ 863902 h 2559352"/>
              <a:gd name="connsiteX11" fmla="*/ 1362075 w 1390650"/>
              <a:gd name="connsiteY11" fmla="*/ 930577 h 2559352"/>
              <a:gd name="connsiteX12" fmla="*/ 1390650 w 1390650"/>
              <a:gd name="connsiteY12" fmla="*/ 987727 h 2559352"/>
              <a:gd name="connsiteX13" fmla="*/ 1371600 w 1390650"/>
              <a:gd name="connsiteY13" fmla="*/ 1111552 h 2559352"/>
              <a:gd name="connsiteX14" fmla="*/ 1352550 w 1390650"/>
              <a:gd name="connsiteY14" fmla="*/ 1273477 h 2559352"/>
              <a:gd name="connsiteX15" fmla="*/ 1343025 w 1390650"/>
              <a:gd name="connsiteY15" fmla="*/ 1406827 h 2559352"/>
              <a:gd name="connsiteX16" fmla="*/ 1362075 w 1390650"/>
              <a:gd name="connsiteY16" fmla="*/ 1883077 h 2559352"/>
              <a:gd name="connsiteX17" fmla="*/ 1314450 w 1390650"/>
              <a:gd name="connsiteY17" fmla="*/ 1930702 h 2559352"/>
              <a:gd name="connsiteX18" fmla="*/ 1295400 w 1390650"/>
              <a:gd name="connsiteY18" fmla="*/ 1959277 h 2559352"/>
              <a:gd name="connsiteX19" fmla="*/ 1266825 w 1390650"/>
              <a:gd name="connsiteY19" fmla="*/ 1997377 h 2559352"/>
              <a:gd name="connsiteX20" fmla="*/ 1228725 w 1390650"/>
              <a:gd name="connsiteY20" fmla="*/ 2054527 h 2559352"/>
              <a:gd name="connsiteX21" fmla="*/ 1209675 w 1390650"/>
              <a:gd name="connsiteY21" fmla="*/ 2083102 h 2559352"/>
              <a:gd name="connsiteX22" fmla="*/ 1181100 w 1390650"/>
              <a:gd name="connsiteY22" fmla="*/ 2121202 h 2559352"/>
              <a:gd name="connsiteX23" fmla="*/ 1152525 w 1390650"/>
              <a:gd name="connsiteY23" fmla="*/ 2178352 h 2559352"/>
              <a:gd name="connsiteX24" fmla="*/ 1123950 w 1390650"/>
              <a:gd name="connsiteY24" fmla="*/ 2235502 h 2559352"/>
              <a:gd name="connsiteX25" fmla="*/ 1095375 w 1390650"/>
              <a:gd name="connsiteY25" fmla="*/ 2264077 h 2559352"/>
              <a:gd name="connsiteX26" fmla="*/ 1057275 w 1390650"/>
              <a:gd name="connsiteY26" fmla="*/ 2321227 h 2559352"/>
              <a:gd name="connsiteX27" fmla="*/ 1038225 w 1390650"/>
              <a:gd name="connsiteY27" fmla="*/ 2349802 h 2559352"/>
              <a:gd name="connsiteX28" fmla="*/ 981075 w 1390650"/>
              <a:gd name="connsiteY28" fmla="*/ 2397427 h 2559352"/>
              <a:gd name="connsiteX29" fmla="*/ 914400 w 1390650"/>
              <a:gd name="connsiteY29" fmla="*/ 2473627 h 2559352"/>
              <a:gd name="connsiteX30" fmla="*/ 895350 w 1390650"/>
              <a:gd name="connsiteY30" fmla="*/ 2530777 h 2559352"/>
              <a:gd name="connsiteX31" fmla="*/ 885825 w 1390650"/>
              <a:gd name="connsiteY31" fmla="*/ 2559352 h 2559352"/>
              <a:gd name="connsiteX32" fmla="*/ 857250 w 1390650"/>
              <a:gd name="connsiteY32" fmla="*/ 2549827 h 2559352"/>
              <a:gd name="connsiteX33" fmla="*/ 838200 w 1390650"/>
              <a:gd name="connsiteY33" fmla="*/ 2521252 h 2559352"/>
              <a:gd name="connsiteX34" fmla="*/ 819150 w 1390650"/>
              <a:gd name="connsiteY34" fmla="*/ 2464102 h 2559352"/>
              <a:gd name="connsiteX35" fmla="*/ 809625 w 1390650"/>
              <a:gd name="connsiteY35" fmla="*/ 2435527 h 2559352"/>
              <a:gd name="connsiteX36" fmla="*/ 790575 w 1390650"/>
              <a:gd name="connsiteY36" fmla="*/ 2378377 h 2559352"/>
              <a:gd name="connsiteX37" fmla="*/ 781050 w 1390650"/>
              <a:gd name="connsiteY37" fmla="*/ 2349802 h 2559352"/>
              <a:gd name="connsiteX38" fmla="*/ 742950 w 1390650"/>
              <a:gd name="connsiteY38" fmla="*/ 2292652 h 2559352"/>
              <a:gd name="connsiteX39" fmla="*/ 723900 w 1390650"/>
              <a:gd name="connsiteY39" fmla="*/ 2264077 h 2559352"/>
              <a:gd name="connsiteX40" fmla="*/ 695325 w 1390650"/>
              <a:gd name="connsiteY40" fmla="*/ 2245027 h 2559352"/>
              <a:gd name="connsiteX41" fmla="*/ 628650 w 1390650"/>
              <a:gd name="connsiteY41" fmla="*/ 2168827 h 2559352"/>
              <a:gd name="connsiteX42" fmla="*/ 590550 w 1390650"/>
              <a:gd name="connsiteY42" fmla="*/ 2121202 h 2559352"/>
              <a:gd name="connsiteX43" fmla="*/ 581025 w 1390650"/>
              <a:gd name="connsiteY43" fmla="*/ 2092627 h 2559352"/>
              <a:gd name="connsiteX44" fmla="*/ 542925 w 1390650"/>
              <a:gd name="connsiteY44" fmla="*/ 2035477 h 2559352"/>
              <a:gd name="connsiteX45" fmla="*/ 504825 w 1390650"/>
              <a:gd name="connsiteY45" fmla="*/ 1978327 h 2559352"/>
              <a:gd name="connsiteX46" fmla="*/ 485775 w 1390650"/>
              <a:gd name="connsiteY46" fmla="*/ 1949752 h 2559352"/>
              <a:gd name="connsiteX47" fmla="*/ 476250 w 1390650"/>
              <a:gd name="connsiteY47" fmla="*/ 1921177 h 2559352"/>
              <a:gd name="connsiteX48" fmla="*/ 447675 w 1390650"/>
              <a:gd name="connsiteY48" fmla="*/ 1902127 h 2559352"/>
              <a:gd name="connsiteX49" fmla="*/ 419100 w 1390650"/>
              <a:gd name="connsiteY49" fmla="*/ 1844977 h 2559352"/>
              <a:gd name="connsiteX50" fmla="*/ 390525 w 1390650"/>
              <a:gd name="connsiteY50" fmla="*/ 1825927 h 2559352"/>
              <a:gd name="connsiteX51" fmla="*/ 342900 w 1390650"/>
              <a:gd name="connsiteY51" fmla="*/ 1740202 h 2559352"/>
              <a:gd name="connsiteX52" fmla="*/ 285750 w 1390650"/>
              <a:gd name="connsiteY52" fmla="*/ 1654477 h 2559352"/>
              <a:gd name="connsiteX53" fmla="*/ 266700 w 1390650"/>
              <a:gd name="connsiteY53" fmla="*/ 1625902 h 2559352"/>
              <a:gd name="connsiteX54" fmla="*/ 238125 w 1390650"/>
              <a:gd name="connsiteY54" fmla="*/ 1597327 h 2559352"/>
              <a:gd name="connsiteX55" fmla="*/ 171450 w 1390650"/>
              <a:gd name="connsiteY55" fmla="*/ 1530652 h 2559352"/>
              <a:gd name="connsiteX56" fmla="*/ 133350 w 1390650"/>
              <a:gd name="connsiteY56" fmla="*/ 1473502 h 2559352"/>
              <a:gd name="connsiteX57" fmla="*/ 76200 w 1390650"/>
              <a:gd name="connsiteY57" fmla="*/ 1435402 h 2559352"/>
              <a:gd name="connsiteX58" fmla="*/ 47625 w 1390650"/>
              <a:gd name="connsiteY58" fmla="*/ 1416352 h 2559352"/>
              <a:gd name="connsiteX59" fmla="*/ 0 w 1390650"/>
              <a:gd name="connsiteY59" fmla="*/ 1349677 h 2559352"/>
              <a:gd name="connsiteX60" fmla="*/ 9525 w 1390650"/>
              <a:gd name="connsiteY60" fmla="*/ 1178227 h 2559352"/>
              <a:gd name="connsiteX61" fmla="*/ 19050 w 1390650"/>
              <a:gd name="connsiteY61" fmla="*/ 1102027 h 2559352"/>
              <a:gd name="connsiteX62" fmla="*/ 38100 w 1390650"/>
              <a:gd name="connsiteY62" fmla="*/ 921052 h 2559352"/>
              <a:gd name="connsiteX63" fmla="*/ 47625 w 1390650"/>
              <a:gd name="connsiteY63" fmla="*/ 797227 h 2559352"/>
              <a:gd name="connsiteX64" fmla="*/ 57150 w 1390650"/>
              <a:gd name="connsiteY64" fmla="*/ 740077 h 2559352"/>
              <a:gd name="connsiteX65" fmla="*/ 66675 w 1390650"/>
              <a:gd name="connsiteY65" fmla="*/ 625777 h 2559352"/>
              <a:gd name="connsiteX66" fmla="*/ 57150 w 1390650"/>
              <a:gd name="connsiteY66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085850 w 1390650"/>
              <a:gd name="connsiteY2" fmla="*/ 521002 h 2559352"/>
              <a:gd name="connsiteX3" fmla="*/ 1104900 w 1390650"/>
              <a:gd name="connsiteY3" fmla="*/ 578152 h 2559352"/>
              <a:gd name="connsiteX4" fmla="*/ 1162050 w 1390650"/>
              <a:gd name="connsiteY4" fmla="*/ 644827 h 2559352"/>
              <a:gd name="connsiteX5" fmla="*/ 1181100 w 1390650"/>
              <a:gd name="connsiteY5" fmla="*/ 673402 h 2559352"/>
              <a:gd name="connsiteX6" fmla="*/ 1266825 w 1390650"/>
              <a:gd name="connsiteY6" fmla="*/ 749602 h 2559352"/>
              <a:gd name="connsiteX7" fmla="*/ 1295400 w 1390650"/>
              <a:gd name="connsiteY7" fmla="*/ 806752 h 2559352"/>
              <a:gd name="connsiteX8" fmla="*/ 1314450 w 1390650"/>
              <a:gd name="connsiteY8" fmla="*/ 835327 h 2559352"/>
              <a:gd name="connsiteX9" fmla="*/ 1323975 w 1390650"/>
              <a:gd name="connsiteY9" fmla="*/ 863902 h 2559352"/>
              <a:gd name="connsiteX10" fmla="*/ 1362075 w 1390650"/>
              <a:gd name="connsiteY10" fmla="*/ 930577 h 2559352"/>
              <a:gd name="connsiteX11" fmla="*/ 1390650 w 1390650"/>
              <a:gd name="connsiteY11" fmla="*/ 987727 h 2559352"/>
              <a:gd name="connsiteX12" fmla="*/ 1371600 w 1390650"/>
              <a:gd name="connsiteY12" fmla="*/ 1111552 h 2559352"/>
              <a:gd name="connsiteX13" fmla="*/ 1352550 w 1390650"/>
              <a:gd name="connsiteY13" fmla="*/ 1273477 h 2559352"/>
              <a:gd name="connsiteX14" fmla="*/ 1343025 w 1390650"/>
              <a:gd name="connsiteY14" fmla="*/ 1406827 h 2559352"/>
              <a:gd name="connsiteX15" fmla="*/ 1362075 w 1390650"/>
              <a:gd name="connsiteY15" fmla="*/ 1883077 h 2559352"/>
              <a:gd name="connsiteX16" fmla="*/ 1314450 w 1390650"/>
              <a:gd name="connsiteY16" fmla="*/ 1930702 h 2559352"/>
              <a:gd name="connsiteX17" fmla="*/ 1295400 w 1390650"/>
              <a:gd name="connsiteY17" fmla="*/ 1959277 h 2559352"/>
              <a:gd name="connsiteX18" fmla="*/ 1266825 w 1390650"/>
              <a:gd name="connsiteY18" fmla="*/ 1997377 h 2559352"/>
              <a:gd name="connsiteX19" fmla="*/ 1228725 w 1390650"/>
              <a:gd name="connsiteY19" fmla="*/ 2054527 h 2559352"/>
              <a:gd name="connsiteX20" fmla="*/ 1209675 w 1390650"/>
              <a:gd name="connsiteY20" fmla="*/ 2083102 h 2559352"/>
              <a:gd name="connsiteX21" fmla="*/ 1181100 w 1390650"/>
              <a:gd name="connsiteY21" fmla="*/ 2121202 h 2559352"/>
              <a:gd name="connsiteX22" fmla="*/ 1152525 w 1390650"/>
              <a:gd name="connsiteY22" fmla="*/ 2178352 h 2559352"/>
              <a:gd name="connsiteX23" fmla="*/ 1123950 w 1390650"/>
              <a:gd name="connsiteY23" fmla="*/ 2235502 h 2559352"/>
              <a:gd name="connsiteX24" fmla="*/ 1095375 w 1390650"/>
              <a:gd name="connsiteY24" fmla="*/ 2264077 h 2559352"/>
              <a:gd name="connsiteX25" fmla="*/ 1057275 w 1390650"/>
              <a:gd name="connsiteY25" fmla="*/ 2321227 h 2559352"/>
              <a:gd name="connsiteX26" fmla="*/ 1038225 w 1390650"/>
              <a:gd name="connsiteY26" fmla="*/ 2349802 h 2559352"/>
              <a:gd name="connsiteX27" fmla="*/ 981075 w 1390650"/>
              <a:gd name="connsiteY27" fmla="*/ 2397427 h 2559352"/>
              <a:gd name="connsiteX28" fmla="*/ 914400 w 1390650"/>
              <a:gd name="connsiteY28" fmla="*/ 2473627 h 2559352"/>
              <a:gd name="connsiteX29" fmla="*/ 895350 w 1390650"/>
              <a:gd name="connsiteY29" fmla="*/ 2530777 h 2559352"/>
              <a:gd name="connsiteX30" fmla="*/ 885825 w 1390650"/>
              <a:gd name="connsiteY30" fmla="*/ 2559352 h 2559352"/>
              <a:gd name="connsiteX31" fmla="*/ 857250 w 1390650"/>
              <a:gd name="connsiteY31" fmla="*/ 2549827 h 2559352"/>
              <a:gd name="connsiteX32" fmla="*/ 838200 w 1390650"/>
              <a:gd name="connsiteY32" fmla="*/ 2521252 h 2559352"/>
              <a:gd name="connsiteX33" fmla="*/ 819150 w 1390650"/>
              <a:gd name="connsiteY33" fmla="*/ 2464102 h 2559352"/>
              <a:gd name="connsiteX34" fmla="*/ 809625 w 1390650"/>
              <a:gd name="connsiteY34" fmla="*/ 2435527 h 2559352"/>
              <a:gd name="connsiteX35" fmla="*/ 790575 w 1390650"/>
              <a:gd name="connsiteY35" fmla="*/ 2378377 h 2559352"/>
              <a:gd name="connsiteX36" fmla="*/ 781050 w 1390650"/>
              <a:gd name="connsiteY36" fmla="*/ 2349802 h 2559352"/>
              <a:gd name="connsiteX37" fmla="*/ 742950 w 1390650"/>
              <a:gd name="connsiteY37" fmla="*/ 2292652 h 2559352"/>
              <a:gd name="connsiteX38" fmla="*/ 723900 w 1390650"/>
              <a:gd name="connsiteY38" fmla="*/ 2264077 h 2559352"/>
              <a:gd name="connsiteX39" fmla="*/ 695325 w 1390650"/>
              <a:gd name="connsiteY39" fmla="*/ 2245027 h 2559352"/>
              <a:gd name="connsiteX40" fmla="*/ 628650 w 1390650"/>
              <a:gd name="connsiteY40" fmla="*/ 2168827 h 2559352"/>
              <a:gd name="connsiteX41" fmla="*/ 590550 w 1390650"/>
              <a:gd name="connsiteY41" fmla="*/ 2121202 h 2559352"/>
              <a:gd name="connsiteX42" fmla="*/ 581025 w 1390650"/>
              <a:gd name="connsiteY42" fmla="*/ 2092627 h 2559352"/>
              <a:gd name="connsiteX43" fmla="*/ 542925 w 1390650"/>
              <a:gd name="connsiteY43" fmla="*/ 2035477 h 2559352"/>
              <a:gd name="connsiteX44" fmla="*/ 504825 w 1390650"/>
              <a:gd name="connsiteY44" fmla="*/ 1978327 h 2559352"/>
              <a:gd name="connsiteX45" fmla="*/ 485775 w 1390650"/>
              <a:gd name="connsiteY45" fmla="*/ 1949752 h 2559352"/>
              <a:gd name="connsiteX46" fmla="*/ 476250 w 1390650"/>
              <a:gd name="connsiteY46" fmla="*/ 1921177 h 2559352"/>
              <a:gd name="connsiteX47" fmla="*/ 447675 w 1390650"/>
              <a:gd name="connsiteY47" fmla="*/ 1902127 h 2559352"/>
              <a:gd name="connsiteX48" fmla="*/ 419100 w 1390650"/>
              <a:gd name="connsiteY48" fmla="*/ 1844977 h 2559352"/>
              <a:gd name="connsiteX49" fmla="*/ 390525 w 1390650"/>
              <a:gd name="connsiteY49" fmla="*/ 1825927 h 2559352"/>
              <a:gd name="connsiteX50" fmla="*/ 342900 w 1390650"/>
              <a:gd name="connsiteY50" fmla="*/ 1740202 h 2559352"/>
              <a:gd name="connsiteX51" fmla="*/ 285750 w 1390650"/>
              <a:gd name="connsiteY51" fmla="*/ 1654477 h 2559352"/>
              <a:gd name="connsiteX52" fmla="*/ 266700 w 1390650"/>
              <a:gd name="connsiteY52" fmla="*/ 1625902 h 2559352"/>
              <a:gd name="connsiteX53" fmla="*/ 238125 w 1390650"/>
              <a:gd name="connsiteY53" fmla="*/ 1597327 h 2559352"/>
              <a:gd name="connsiteX54" fmla="*/ 171450 w 1390650"/>
              <a:gd name="connsiteY54" fmla="*/ 1530652 h 2559352"/>
              <a:gd name="connsiteX55" fmla="*/ 133350 w 1390650"/>
              <a:gd name="connsiteY55" fmla="*/ 1473502 h 2559352"/>
              <a:gd name="connsiteX56" fmla="*/ 76200 w 1390650"/>
              <a:gd name="connsiteY56" fmla="*/ 1435402 h 2559352"/>
              <a:gd name="connsiteX57" fmla="*/ 47625 w 1390650"/>
              <a:gd name="connsiteY57" fmla="*/ 1416352 h 2559352"/>
              <a:gd name="connsiteX58" fmla="*/ 0 w 1390650"/>
              <a:gd name="connsiteY58" fmla="*/ 1349677 h 2559352"/>
              <a:gd name="connsiteX59" fmla="*/ 9525 w 1390650"/>
              <a:gd name="connsiteY59" fmla="*/ 1178227 h 2559352"/>
              <a:gd name="connsiteX60" fmla="*/ 19050 w 1390650"/>
              <a:gd name="connsiteY60" fmla="*/ 1102027 h 2559352"/>
              <a:gd name="connsiteX61" fmla="*/ 38100 w 1390650"/>
              <a:gd name="connsiteY61" fmla="*/ 921052 h 2559352"/>
              <a:gd name="connsiteX62" fmla="*/ 47625 w 1390650"/>
              <a:gd name="connsiteY62" fmla="*/ 797227 h 2559352"/>
              <a:gd name="connsiteX63" fmla="*/ 57150 w 1390650"/>
              <a:gd name="connsiteY63" fmla="*/ 740077 h 2559352"/>
              <a:gd name="connsiteX64" fmla="*/ 66675 w 1390650"/>
              <a:gd name="connsiteY64" fmla="*/ 625777 h 2559352"/>
              <a:gd name="connsiteX65" fmla="*/ 57150 w 1390650"/>
              <a:gd name="connsiteY65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104900 w 1390650"/>
              <a:gd name="connsiteY2" fmla="*/ 578152 h 2559352"/>
              <a:gd name="connsiteX3" fmla="*/ 1162050 w 1390650"/>
              <a:gd name="connsiteY3" fmla="*/ 644827 h 2559352"/>
              <a:gd name="connsiteX4" fmla="*/ 1181100 w 1390650"/>
              <a:gd name="connsiteY4" fmla="*/ 673402 h 2559352"/>
              <a:gd name="connsiteX5" fmla="*/ 1266825 w 1390650"/>
              <a:gd name="connsiteY5" fmla="*/ 749602 h 2559352"/>
              <a:gd name="connsiteX6" fmla="*/ 1295400 w 1390650"/>
              <a:gd name="connsiteY6" fmla="*/ 806752 h 2559352"/>
              <a:gd name="connsiteX7" fmla="*/ 1314450 w 1390650"/>
              <a:gd name="connsiteY7" fmla="*/ 835327 h 2559352"/>
              <a:gd name="connsiteX8" fmla="*/ 1323975 w 1390650"/>
              <a:gd name="connsiteY8" fmla="*/ 863902 h 2559352"/>
              <a:gd name="connsiteX9" fmla="*/ 1362075 w 1390650"/>
              <a:gd name="connsiteY9" fmla="*/ 930577 h 2559352"/>
              <a:gd name="connsiteX10" fmla="*/ 1390650 w 1390650"/>
              <a:gd name="connsiteY10" fmla="*/ 987727 h 2559352"/>
              <a:gd name="connsiteX11" fmla="*/ 1371600 w 1390650"/>
              <a:gd name="connsiteY11" fmla="*/ 1111552 h 2559352"/>
              <a:gd name="connsiteX12" fmla="*/ 1352550 w 1390650"/>
              <a:gd name="connsiteY12" fmla="*/ 1273477 h 2559352"/>
              <a:gd name="connsiteX13" fmla="*/ 1343025 w 1390650"/>
              <a:gd name="connsiteY13" fmla="*/ 1406827 h 2559352"/>
              <a:gd name="connsiteX14" fmla="*/ 1362075 w 1390650"/>
              <a:gd name="connsiteY14" fmla="*/ 1883077 h 2559352"/>
              <a:gd name="connsiteX15" fmla="*/ 1314450 w 1390650"/>
              <a:gd name="connsiteY15" fmla="*/ 1930702 h 2559352"/>
              <a:gd name="connsiteX16" fmla="*/ 1295400 w 1390650"/>
              <a:gd name="connsiteY16" fmla="*/ 1959277 h 2559352"/>
              <a:gd name="connsiteX17" fmla="*/ 1266825 w 1390650"/>
              <a:gd name="connsiteY17" fmla="*/ 1997377 h 2559352"/>
              <a:gd name="connsiteX18" fmla="*/ 1228725 w 1390650"/>
              <a:gd name="connsiteY18" fmla="*/ 2054527 h 2559352"/>
              <a:gd name="connsiteX19" fmla="*/ 1209675 w 1390650"/>
              <a:gd name="connsiteY19" fmla="*/ 2083102 h 2559352"/>
              <a:gd name="connsiteX20" fmla="*/ 1181100 w 1390650"/>
              <a:gd name="connsiteY20" fmla="*/ 2121202 h 2559352"/>
              <a:gd name="connsiteX21" fmla="*/ 1152525 w 1390650"/>
              <a:gd name="connsiteY21" fmla="*/ 2178352 h 2559352"/>
              <a:gd name="connsiteX22" fmla="*/ 1123950 w 1390650"/>
              <a:gd name="connsiteY22" fmla="*/ 2235502 h 2559352"/>
              <a:gd name="connsiteX23" fmla="*/ 1095375 w 1390650"/>
              <a:gd name="connsiteY23" fmla="*/ 2264077 h 2559352"/>
              <a:gd name="connsiteX24" fmla="*/ 1057275 w 1390650"/>
              <a:gd name="connsiteY24" fmla="*/ 2321227 h 2559352"/>
              <a:gd name="connsiteX25" fmla="*/ 1038225 w 1390650"/>
              <a:gd name="connsiteY25" fmla="*/ 2349802 h 2559352"/>
              <a:gd name="connsiteX26" fmla="*/ 981075 w 1390650"/>
              <a:gd name="connsiteY26" fmla="*/ 2397427 h 2559352"/>
              <a:gd name="connsiteX27" fmla="*/ 914400 w 1390650"/>
              <a:gd name="connsiteY27" fmla="*/ 2473627 h 2559352"/>
              <a:gd name="connsiteX28" fmla="*/ 895350 w 1390650"/>
              <a:gd name="connsiteY28" fmla="*/ 2530777 h 2559352"/>
              <a:gd name="connsiteX29" fmla="*/ 885825 w 1390650"/>
              <a:gd name="connsiteY29" fmla="*/ 2559352 h 2559352"/>
              <a:gd name="connsiteX30" fmla="*/ 857250 w 1390650"/>
              <a:gd name="connsiteY30" fmla="*/ 2549827 h 2559352"/>
              <a:gd name="connsiteX31" fmla="*/ 838200 w 1390650"/>
              <a:gd name="connsiteY31" fmla="*/ 2521252 h 2559352"/>
              <a:gd name="connsiteX32" fmla="*/ 819150 w 1390650"/>
              <a:gd name="connsiteY32" fmla="*/ 2464102 h 2559352"/>
              <a:gd name="connsiteX33" fmla="*/ 809625 w 1390650"/>
              <a:gd name="connsiteY33" fmla="*/ 2435527 h 2559352"/>
              <a:gd name="connsiteX34" fmla="*/ 790575 w 1390650"/>
              <a:gd name="connsiteY34" fmla="*/ 2378377 h 2559352"/>
              <a:gd name="connsiteX35" fmla="*/ 781050 w 1390650"/>
              <a:gd name="connsiteY35" fmla="*/ 2349802 h 2559352"/>
              <a:gd name="connsiteX36" fmla="*/ 742950 w 1390650"/>
              <a:gd name="connsiteY36" fmla="*/ 2292652 h 2559352"/>
              <a:gd name="connsiteX37" fmla="*/ 723900 w 1390650"/>
              <a:gd name="connsiteY37" fmla="*/ 2264077 h 2559352"/>
              <a:gd name="connsiteX38" fmla="*/ 695325 w 1390650"/>
              <a:gd name="connsiteY38" fmla="*/ 2245027 h 2559352"/>
              <a:gd name="connsiteX39" fmla="*/ 628650 w 1390650"/>
              <a:gd name="connsiteY39" fmla="*/ 2168827 h 2559352"/>
              <a:gd name="connsiteX40" fmla="*/ 590550 w 1390650"/>
              <a:gd name="connsiteY40" fmla="*/ 2121202 h 2559352"/>
              <a:gd name="connsiteX41" fmla="*/ 581025 w 1390650"/>
              <a:gd name="connsiteY41" fmla="*/ 2092627 h 2559352"/>
              <a:gd name="connsiteX42" fmla="*/ 542925 w 1390650"/>
              <a:gd name="connsiteY42" fmla="*/ 2035477 h 2559352"/>
              <a:gd name="connsiteX43" fmla="*/ 504825 w 1390650"/>
              <a:gd name="connsiteY43" fmla="*/ 1978327 h 2559352"/>
              <a:gd name="connsiteX44" fmla="*/ 485775 w 1390650"/>
              <a:gd name="connsiteY44" fmla="*/ 1949752 h 2559352"/>
              <a:gd name="connsiteX45" fmla="*/ 476250 w 1390650"/>
              <a:gd name="connsiteY45" fmla="*/ 1921177 h 2559352"/>
              <a:gd name="connsiteX46" fmla="*/ 447675 w 1390650"/>
              <a:gd name="connsiteY46" fmla="*/ 1902127 h 2559352"/>
              <a:gd name="connsiteX47" fmla="*/ 419100 w 1390650"/>
              <a:gd name="connsiteY47" fmla="*/ 1844977 h 2559352"/>
              <a:gd name="connsiteX48" fmla="*/ 390525 w 1390650"/>
              <a:gd name="connsiteY48" fmla="*/ 1825927 h 2559352"/>
              <a:gd name="connsiteX49" fmla="*/ 342900 w 1390650"/>
              <a:gd name="connsiteY49" fmla="*/ 1740202 h 2559352"/>
              <a:gd name="connsiteX50" fmla="*/ 285750 w 1390650"/>
              <a:gd name="connsiteY50" fmla="*/ 1654477 h 2559352"/>
              <a:gd name="connsiteX51" fmla="*/ 266700 w 1390650"/>
              <a:gd name="connsiteY51" fmla="*/ 1625902 h 2559352"/>
              <a:gd name="connsiteX52" fmla="*/ 238125 w 1390650"/>
              <a:gd name="connsiteY52" fmla="*/ 1597327 h 2559352"/>
              <a:gd name="connsiteX53" fmla="*/ 171450 w 1390650"/>
              <a:gd name="connsiteY53" fmla="*/ 1530652 h 2559352"/>
              <a:gd name="connsiteX54" fmla="*/ 133350 w 1390650"/>
              <a:gd name="connsiteY54" fmla="*/ 1473502 h 2559352"/>
              <a:gd name="connsiteX55" fmla="*/ 76200 w 1390650"/>
              <a:gd name="connsiteY55" fmla="*/ 1435402 h 2559352"/>
              <a:gd name="connsiteX56" fmla="*/ 47625 w 1390650"/>
              <a:gd name="connsiteY56" fmla="*/ 1416352 h 2559352"/>
              <a:gd name="connsiteX57" fmla="*/ 0 w 1390650"/>
              <a:gd name="connsiteY57" fmla="*/ 1349677 h 2559352"/>
              <a:gd name="connsiteX58" fmla="*/ 9525 w 1390650"/>
              <a:gd name="connsiteY58" fmla="*/ 1178227 h 2559352"/>
              <a:gd name="connsiteX59" fmla="*/ 19050 w 1390650"/>
              <a:gd name="connsiteY59" fmla="*/ 1102027 h 2559352"/>
              <a:gd name="connsiteX60" fmla="*/ 38100 w 1390650"/>
              <a:gd name="connsiteY60" fmla="*/ 921052 h 2559352"/>
              <a:gd name="connsiteX61" fmla="*/ 47625 w 1390650"/>
              <a:gd name="connsiteY61" fmla="*/ 797227 h 2559352"/>
              <a:gd name="connsiteX62" fmla="*/ 57150 w 1390650"/>
              <a:gd name="connsiteY62" fmla="*/ 740077 h 2559352"/>
              <a:gd name="connsiteX63" fmla="*/ 66675 w 1390650"/>
              <a:gd name="connsiteY63" fmla="*/ 625777 h 2559352"/>
              <a:gd name="connsiteX64" fmla="*/ 57150 w 1390650"/>
              <a:gd name="connsiteY64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162050 w 1390650"/>
              <a:gd name="connsiteY2" fmla="*/ 644827 h 2559352"/>
              <a:gd name="connsiteX3" fmla="*/ 1181100 w 1390650"/>
              <a:gd name="connsiteY3" fmla="*/ 673402 h 2559352"/>
              <a:gd name="connsiteX4" fmla="*/ 1266825 w 1390650"/>
              <a:gd name="connsiteY4" fmla="*/ 749602 h 2559352"/>
              <a:gd name="connsiteX5" fmla="*/ 1295400 w 1390650"/>
              <a:gd name="connsiteY5" fmla="*/ 806752 h 2559352"/>
              <a:gd name="connsiteX6" fmla="*/ 1314450 w 1390650"/>
              <a:gd name="connsiteY6" fmla="*/ 835327 h 2559352"/>
              <a:gd name="connsiteX7" fmla="*/ 1323975 w 1390650"/>
              <a:gd name="connsiteY7" fmla="*/ 863902 h 2559352"/>
              <a:gd name="connsiteX8" fmla="*/ 1362075 w 1390650"/>
              <a:gd name="connsiteY8" fmla="*/ 930577 h 2559352"/>
              <a:gd name="connsiteX9" fmla="*/ 1390650 w 1390650"/>
              <a:gd name="connsiteY9" fmla="*/ 987727 h 2559352"/>
              <a:gd name="connsiteX10" fmla="*/ 1371600 w 1390650"/>
              <a:gd name="connsiteY10" fmla="*/ 1111552 h 2559352"/>
              <a:gd name="connsiteX11" fmla="*/ 1352550 w 1390650"/>
              <a:gd name="connsiteY11" fmla="*/ 1273477 h 2559352"/>
              <a:gd name="connsiteX12" fmla="*/ 1343025 w 1390650"/>
              <a:gd name="connsiteY12" fmla="*/ 1406827 h 2559352"/>
              <a:gd name="connsiteX13" fmla="*/ 1362075 w 1390650"/>
              <a:gd name="connsiteY13" fmla="*/ 1883077 h 2559352"/>
              <a:gd name="connsiteX14" fmla="*/ 1314450 w 1390650"/>
              <a:gd name="connsiteY14" fmla="*/ 1930702 h 2559352"/>
              <a:gd name="connsiteX15" fmla="*/ 1295400 w 1390650"/>
              <a:gd name="connsiteY15" fmla="*/ 1959277 h 2559352"/>
              <a:gd name="connsiteX16" fmla="*/ 1266825 w 1390650"/>
              <a:gd name="connsiteY16" fmla="*/ 1997377 h 2559352"/>
              <a:gd name="connsiteX17" fmla="*/ 1228725 w 1390650"/>
              <a:gd name="connsiteY17" fmla="*/ 2054527 h 2559352"/>
              <a:gd name="connsiteX18" fmla="*/ 1209675 w 1390650"/>
              <a:gd name="connsiteY18" fmla="*/ 2083102 h 2559352"/>
              <a:gd name="connsiteX19" fmla="*/ 1181100 w 1390650"/>
              <a:gd name="connsiteY19" fmla="*/ 2121202 h 2559352"/>
              <a:gd name="connsiteX20" fmla="*/ 1152525 w 1390650"/>
              <a:gd name="connsiteY20" fmla="*/ 2178352 h 2559352"/>
              <a:gd name="connsiteX21" fmla="*/ 1123950 w 1390650"/>
              <a:gd name="connsiteY21" fmla="*/ 2235502 h 2559352"/>
              <a:gd name="connsiteX22" fmla="*/ 1095375 w 1390650"/>
              <a:gd name="connsiteY22" fmla="*/ 2264077 h 2559352"/>
              <a:gd name="connsiteX23" fmla="*/ 1057275 w 1390650"/>
              <a:gd name="connsiteY23" fmla="*/ 2321227 h 2559352"/>
              <a:gd name="connsiteX24" fmla="*/ 1038225 w 1390650"/>
              <a:gd name="connsiteY24" fmla="*/ 2349802 h 2559352"/>
              <a:gd name="connsiteX25" fmla="*/ 981075 w 1390650"/>
              <a:gd name="connsiteY25" fmla="*/ 2397427 h 2559352"/>
              <a:gd name="connsiteX26" fmla="*/ 914400 w 1390650"/>
              <a:gd name="connsiteY26" fmla="*/ 2473627 h 2559352"/>
              <a:gd name="connsiteX27" fmla="*/ 895350 w 1390650"/>
              <a:gd name="connsiteY27" fmla="*/ 2530777 h 2559352"/>
              <a:gd name="connsiteX28" fmla="*/ 885825 w 1390650"/>
              <a:gd name="connsiteY28" fmla="*/ 2559352 h 2559352"/>
              <a:gd name="connsiteX29" fmla="*/ 857250 w 1390650"/>
              <a:gd name="connsiteY29" fmla="*/ 2549827 h 2559352"/>
              <a:gd name="connsiteX30" fmla="*/ 838200 w 1390650"/>
              <a:gd name="connsiteY30" fmla="*/ 2521252 h 2559352"/>
              <a:gd name="connsiteX31" fmla="*/ 819150 w 1390650"/>
              <a:gd name="connsiteY31" fmla="*/ 2464102 h 2559352"/>
              <a:gd name="connsiteX32" fmla="*/ 809625 w 1390650"/>
              <a:gd name="connsiteY32" fmla="*/ 2435527 h 2559352"/>
              <a:gd name="connsiteX33" fmla="*/ 790575 w 1390650"/>
              <a:gd name="connsiteY33" fmla="*/ 2378377 h 2559352"/>
              <a:gd name="connsiteX34" fmla="*/ 781050 w 1390650"/>
              <a:gd name="connsiteY34" fmla="*/ 2349802 h 2559352"/>
              <a:gd name="connsiteX35" fmla="*/ 742950 w 1390650"/>
              <a:gd name="connsiteY35" fmla="*/ 2292652 h 2559352"/>
              <a:gd name="connsiteX36" fmla="*/ 723900 w 1390650"/>
              <a:gd name="connsiteY36" fmla="*/ 2264077 h 2559352"/>
              <a:gd name="connsiteX37" fmla="*/ 695325 w 1390650"/>
              <a:gd name="connsiteY37" fmla="*/ 2245027 h 2559352"/>
              <a:gd name="connsiteX38" fmla="*/ 628650 w 1390650"/>
              <a:gd name="connsiteY38" fmla="*/ 2168827 h 2559352"/>
              <a:gd name="connsiteX39" fmla="*/ 590550 w 1390650"/>
              <a:gd name="connsiteY39" fmla="*/ 2121202 h 2559352"/>
              <a:gd name="connsiteX40" fmla="*/ 581025 w 1390650"/>
              <a:gd name="connsiteY40" fmla="*/ 2092627 h 2559352"/>
              <a:gd name="connsiteX41" fmla="*/ 542925 w 1390650"/>
              <a:gd name="connsiteY41" fmla="*/ 2035477 h 2559352"/>
              <a:gd name="connsiteX42" fmla="*/ 504825 w 1390650"/>
              <a:gd name="connsiteY42" fmla="*/ 1978327 h 2559352"/>
              <a:gd name="connsiteX43" fmla="*/ 485775 w 1390650"/>
              <a:gd name="connsiteY43" fmla="*/ 1949752 h 2559352"/>
              <a:gd name="connsiteX44" fmla="*/ 476250 w 1390650"/>
              <a:gd name="connsiteY44" fmla="*/ 1921177 h 2559352"/>
              <a:gd name="connsiteX45" fmla="*/ 447675 w 1390650"/>
              <a:gd name="connsiteY45" fmla="*/ 1902127 h 2559352"/>
              <a:gd name="connsiteX46" fmla="*/ 419100 w 1390650"/>
              <a:gd name="connsiteY46" fmla="*/ 1844977 h 2559352"/>
              <a:gd name="connsiteX47" fmla="*/ 390525 w 1390650"/>
              <a:gd name="connsiteY47" fmla="*/ 1825927 h 2559352"/>
              <a:gd name="connsiteX48" fmla="*/ 342900 w 1390650"/>
              <a:gd name="connsiteY48" fmla="*/ 1740202 h 2559352"/>
              <a:gd name="connsiteX49" fmla="*/ 285750 w 1390650"/>
              <a:gd name="connsiteY49" fmla="*/ 1654477 h 2559352"/>
              <a:gd name="connsiteX50" fmla="*/ 266700 w 1390650"/>
              <a:gd name="connsiteY50" fmla="*/ 1625902 h 2559352"/>
              <a:gd name="connsiteX51" fmla="*/ 238125 w 1390650"/>
              <a:gd name="connsiteY51" fmla="*/ 1597327 h 2559352"/>
              <a:gd name="connsiteX52" fmla="*/ 171450 w 1390650"/>
              <a:gd name="connsiteY52" fmla="*/ 1530652 h 2559352"/>
              <a:gd name="connsiteX53" fmla="*/ 133350 w 1390650"/>
              <a:gd name="connsiteY53" fmla="*/ 1473502 h 2559352"/>
              <a:gd name="connsiteX54" fmla="*/ 76200 w 1390650"/>
              <a:gd name="connsiteY54" fmla="*/ 1435402 h 2559352"/>
              <a:gd name="connsiteX55" fmla="*/ 47625 w 1390650"/>
              <a:gd name="connsiteY55" fmla="*/ 1416352 h 2559352"/>
              <a:gd name="connsiteX56" fmla="*/ 0 w 1390650"/>
              <a:gd name="connsiteY56" fmla="*/ 1349677 h 2559352"/>
              <a:gd name="connsiteX57" fmla="*/ 9525 w 1390650"/>
              <a:gd name="connsiteY57" fmla="*/ 1178227 h 2559352"/>
              <a:gd name="connsiteX58" fmla="*/ 19050 w 1390650"/>
              <a:gd name="connsiteY58" fmla="*/ 1102027 h 2559352"/>
              <a:gd name="connsiteX59" fmla="*/ 38100 w 1390650"/>
              <a:gd name="connsiteY59" fmla="*/ 921052 h 2559352"/>
              <a:gd name="connsiteX60" fmla="*/ 47625 w 1390650"/>
              <a:gd name="connsiteY60" fmla="*/ 797227 h 2559352"/>
              <a:gd name="connsiteX61" fmla="*/ 57150 w 1390650"/>
              <a:gd name="connsiteY61" fmla="*/ 740077 h 2559352"/>
              <a:gd name="connsiteX62" fmla="*/ 66675 w 1390650"/>
              <a:gd name="connsiteY62" fmla="*/ 625777 h 2559352"/>
              <a:gd name="connsiteX63" fmla="*/ 57150 w 1390650"/>
              <a:gd name="connsiteY63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181100 w 1390650"/>
              <a:gd name="connsiteY2" fmla="*/ 673402 h 2559352"/>
              <a:gd name="connsiteX3" fmla="*/ 1266825 w 1390650"/>
              <a:gd name="connsiteY3" fmla="*/ 749602 h 2559352"/>
              <a:gd name="connsiteX4" fmla="*/ 1295400 w 1390650"/>
              <a:gd name="connsiteY4" fmla="*/ 806752 h 2559352"/>
              <a:gd name="connsiteX5" fmla="*/ 1314450 w 1390650"/>
              <a:gd name="connsiteY5" fmla="*/ 835327 h 2559352"/>
              <a:gd name="connsiteX6" fmla="*/ 1323975 w 1390650"/>
              <a:gd name="connsiteY6" fmla="*/ 863902 h 2559352"/>
              <a:gd name="connsiteX7" fmla="*/ 1362075 w 1390650"/>
              <a:gd name="connsiteY7" fmla="*/ 930577 h 2559352"/>
              <a:gd name="connsiteX8" fmla="*/ 1390650 w 1390650"/>
              <a:gd name="connsiteY8" fmla="*/ 987727 h 2559352"/>
              <a:gd name="connsiteX9" fmla="*/ 1371600 w 1390650"/>
              <a:gd name="connsiteY9" fmla="*/ 1111552 h 2559352"/>
              <a:gd name="connsiteX10" fmla="*/ 1352550 w 1390650"/>
              <a:gd name="connsiteY10" fmla="*/ 1273477 h 2559352"/>
              <a:gd name="connsiteX11" fmla="*/ 1343025 w 1390650"/>
              <a:gd name="connsiteY11" fmla="*/ 1406827 h 2559352"/>
              <a:gd name="connsiteX12" fmla="*/ 1362075 w 1390650"/>
              <a:gd name="connsiteY12" fmla="*/ 1883077 h 2559352"/>
              <a:gd name="connsiteX13" fmla="*/ 1314450 w 1390650"/>
              <a:gd name="connsiteY13" fmla="*/ 1930702 h 2559352"/>
              <a:gd name="connsiteX14" fmla="*/ 1295400 w 1390650"/>
              <a:gd name="connsiteY14" fmla="*/ 1959277 h 2559352"/>
              <a:gd name="connsiteX15" fmla="*/ 1266825 w 1390650"/>
              <a:gd name="connsiteY15" fmla="*/ 1997377 h 2559352"/>
              <a:gd name="connsiteX16" fmla="*/ 1228725 w 1390650"/>
              <a:gd name="connsiteY16" fmla="*/ 2054527 h 2559352"/>
              <a:gd name="connsiteX17" fmla="*/ 1209675 w 1390650"/>
              <a:gd name="connsiteY17" fmla="*/ 2083102 h 2559352"/>
              <a:gd name="connsiteX18" fmla="*/ 1181100 w 1390650"/>
              <a:gd name="connsiteY18" fmla="*/ 2121202 h 2559352"/>
              <a:gd name="connsiteX19" fmla="*/ 1152525 w 1390650"/>
              <a:gd name="connsiteY19" fmla="*/ 2178352 h 2559352"/>
              <a:gd name="connsiteX20" fmla="*/ 1123950 w 1390650"/>
              <a:gd name="connsiteY20" fmla="*/ 2235502 h 2559352"/>
              <a:gd name="connsiteX21" fmla="*/ 1095375 w 1390650"/>
              <a:gd name="connsiteY21" fmla="*/ 2264077 h 2559352"/>
              <a:gd name="connsiteX22" fmla="*/ 1057275 w 1390650"/>
              <a:gd name="connsiteY22" fmla="*/ 2321227 h 2559352"/>
              <a:gd name="connsiteX23" fmla="*/ 1038225 w 1390650"/>
              <a:gd name="connsiteY23" fmla="*/ 2349802 h 2559352"/>
              <a:gd name="connsiteX24" fmla="*/ 981075 w 1390650"/>
              <a:gd name="connsiteY24" fmla="*/ 2397427 h 2559352"/>
              <a:gd name="connsiteX25" fmla="*/ 914400 w 1390650"/>
              <a:gd name="connsiteY25" fmla="*/ 2473627 h 2559352"/>
              <a:gd name="connsiteX26" fmla="*/ 895350 w 1390650"/>
              <a:gd name="connsiteY26" fmla="*/ 2530777 h 2559352"/>
              <a:gd name="connsiteX27" fmla="*/ 885825 w 1390650"/>
              <a:gd name="connsiteY27" fmla="*/ 2559352 h 2559352"/>
              <a:gd name="connsiteX28" fmla="*/ 857250 w 1390650"/>
              <a:gd name="connsiteY28" fmla="*/ 2549827 h 2559352"/>
              <a:gd name="connsiteX29" fmla="*/ 838200 w 1390650"/>
              <a:gd name="connsiteY29" fmla="*/ 2521252 h 2559352"/>
              <a:gd name="connsiteX30" fmla="*/ 819150 w 1390650"/>
              <a:gd name="connsiteY30" fmla="*/ 2464102 h 2559352"/>
              <a:gd name="connsiteX31" fmla="*/ 809625 w 1390650"/>
              <a:gd name="connsiteY31" fmla="*/ 2435527 h 2559352"/>
              <a:gd name="connsiteX32" fmla="*/ 790575 w 1390650"/>
              <a:gd name="connsiteY32" fmla="*/ 2378377 h 2559352"/>
              <a:gd name="connsiteX33" fmla="*/ 781050 w 1390650"/>
              <a:gd name="connsiteY33" fmla="*/ 2349802 h 2559352"/>
              <a:gd name="connsiteX34" fmla="*/ 742950 w 1390650"/>
              <a:gd name="connsiteY34" fmla="*/ 2292652 h 2559352"/>
              <a:gd name="connsiteX35" fmla="*/ 723900 w 1390650"/>
              <a:gd name="connsiteY35" fmla="*/ 2264077 h 2559352"/>
              <a:gd name="connsiteX36" fmla="*/ 695325 w 1390650"/>
              <a:gd name="connsiteY36" fmla="*/ 2245027 h 2559352"/>
              <a:gd name="connsiteX37" fmla="*/ 628650 w 1390650"/>
              <a:gd name="connsiteY37" fmla="*/ 2168827 h 2559352"/>
              <a:gd name="connsiteX38" fmla="*/ 590550 w 1390650"/>
              <a:gd name="connsiteY38" fmla="*/ 2121202 h 2559352"/>
              <a:gd name="connsiteX39" fmla="*/ 581025 w 1390650"/>
              <a:gd name="connsiteY39" fmla="*/ 2092627 h 2559352"/>
              <a:gd name="connsiteX40" fmla="*/ 542925 w 1390650"/>
              <a:gd name="connsiteY40" fmla="*/ 2035477 h 2559352"/>
              <a:gd name="connsiteX41" fmla="*/ 504825 w 1390650"/>
              <a:gd name="connsiteY41" fmla="*/ 1978327 h 2559352"/>
              <a:gd name="connsiteX42" fmla="*/ 485775 w 1390650"/>
              <a:gd name="connsiteY42" fmla="*/ 1949752 h 2559352"/>
              <a:gd name="connsiteX43" fmla="*/ 476250 w 1390650"/>
              <a:gd name="connsiteY43" fmla="*/ 1921177 h 2559352"/>
              <a:gd name="connsiteX44" fmla="*/ 447675 w 1390650"/>
              <a:gd name="connsiteY44" fmla="*/ 1902127 h 2559352"/>
              <a:gd name="connsiteX45" fmla="*/ 419100 w 1390650"/>
              <a:gd name="connsiteY45" fmla="*/ 1844977 h 2559352"/>
              <a:gd name="connsiteX46" fmla="*/ 390525 w 1390650"/>
              <a:gd name="connsiteY46" fmla="*/ 1825927 h 2559352"/>
              <a:gd name="connsiteX47" fmla="*/ 342900 w 1390650"/>
              <a:gd name="connsiteY47" fmla="*/ 1740202 h 2559352"/>
              <a:gd name="connsiteX48" fmla="*/ 285750 w 1390650"/>
              <a:gd name="connsiteY48" fmla="*/ 1654477 h 2559352"/>
              <a:gd name="connsiteX49" fmla="*/ 266700 w 1390650"/>
              <a:gd name="connsiteY49" fmla="*/ 1625902 h 2559352"/>
              <a:gd name="connsiteX50" fmla="*/ 238125 w 1390650"/>
              <a:gd name="connsiteY50" fmla="*/ 1597327 h 2559352"/>
              <a:gd name="connsiteX51" fmla="*/ 171450 w 1390650"/>
              <a:gd name="connsiteY51" fmla="*/ 1530652 h 2559352"/>
              <a:gd name="connsiteX52" fmla="*/ 133350 w 1390650"/>
              <a:gd name="connsiteY52" fmla="*/ 1473502 h 2559352"/>
              <a:gd name="connsiteX53" fmla="*/ 76200 w 1390650"/>
              <a:gd name="connsiteY53" fmla="*/ 1435402 h 2559352"/>
              <a:gd name="connsiteX54" fmla="*/ 47625 w 1390650"/>
              <a:gd name="connsiteY54" fmla="*/ 1416352 h 2559352"/>
              <a:gd name="connsiteX55" fmla="*/ 0 w 1390650"/>
              <a:gd name="connsiteY55" fmla="*/ 1349677 h 2559352"/>
              <a:gd name="connsiteX56" fmla="*/ 9525 w 1390650"/>
              <a:gd name="connsiteY56" fmla="*/ 1178227 h 2559352"/>
              <a:gd name="connsiteX57" fmla="*/ 19050 w 1390650"/>
              <a:gd name="connsiteY57" fmla="*/ 1102027 h 2559352"/>
              <a:gd name="connsiteX58" fmla="*/ 38100 w 1390650"/>
              <a:gd name="connsiteY58" fmla="*/ 921052 h 2559352"/>
              <a:gd name="connsiteX59" fmla="*/ 47625 w 1390650"/>
              <a:gd name="connsiteY59" fmla="*/ 797227 h 2559352"/>
              <a:gd name="connsiteX60" fmla="*/ 57150 w 1390650"/>
              <a:gd name="connsiteY60" fmla="*/ 740077 h 2559352"/>
              <a:gd name="connsiteX61" fmla="*/ 66675 w 1390650"/>
              <a:gd name="connsiteY61" fmla="*/ 625777 h 2559352"/>
              <a:gd name="connsiteX62" fmla="*/ 57150 w 1390650"/>
              <a:gd name="connsiteY62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266825 w 1390650"/>
              <a:gd name="connsiteY2" fmla="*/ 749602 h 2559352"/>
              <a:gd name="connsiteX3" fmla="*/ 1295400 w 1390650"/>
              <a:gd name="connsiteY3" fmla="*/ 806752 h 2559352"/>
              <a:gd name="connsiteX4" fmla="*/ 1314450 w 1390650"/>
              <a:gd name="connsiteY4" fmla="*/ 835327 h 2559352"/>
              <a:gd name="connsiteX5" fmla="*/ 1323975 w 1390650"/>
              <a:gd name="connsiteY5" fmla="*/ 863902 h 2559352"/>
              <a:gd name="connsiteX6" fmla="*/ 1362075 w 1390650"/>
              <a:gd name="connsiteY6" fmla="*/ 930577 h 2559352"/>
              <a:gd name="connsiteX7" fmla="*/ 1390650 w 1390650"/>
              <a:gd name="connsiteY7" fmla="*/ 987727 h 2559352"/>
              <a:gd name="connsiteX8" fmla="*/ 1371600 w 1390650"/>
              <a:gd name="connsiteY8" fmla="*/ 1111552 h 2559352"/>
              <a:gd name="connsiteX9" fmla="*/ 1352550 w 1390650"/>
              <a:gd name="connsiteY9" fmla="*/ 1273477 h 2559352"/>
              <a:gd name="connsiteX10" fmla="*/ 1343025 w 1390650"/>
              <a:gd name="connsiteY10" fmla="*/ 1406827 h 2559352"/>
              <a:gd name="connsiteX11" fmla="*/ 1362075 w 1390650"/>
              <a:gd name="connsiteY11" fmla="*/ 1883077 h 2559352"/>
              <a:gd name="connsiteX12" fmla="*/ 1314450 w 1390650"/>
              <a:gd name="connsiteY12" fmla="*/ 1930702 h 2559352"/>
              <a:gd name="connsiteX13" fmla="*/ 1295400 w 1390650"/>
              <a:gd name="connsiteY13" fmla="*/ 1959277 h 2559352"/>
              <a:gd name="connsiteX14" fmla="*/ 1266825 w 1390650"/>
              <a:gd name="connsiteY14" fmla="*/ 1997377 h 2559352"/>
              <a:gd name="connsiteX15" fmla="*/ 1228725 w 1390650"/>
              <a:gd name="connsiteY15" fmla="*/ 2054527 h 2559352"/>
              <a:gd name="connsiteX16" fmla="*/ 1209675 w 1390650"/>
              <a:gd name="connsiteY16" fmla="*/ 2083102 h 2559352"/>
              <a:gd name="connsiteX17" fmla="*/ 1181100 w 1390650"/>
              <a:gd name="connsiteY17" fmla="*/ 2121202 h 2559352"/>
              <a:gd name="connsiteX18" fmla="*/ 1152525 w 1390650"/>
              <a:gd name="connsiteY18" fmla="*/ 2178352 h 2559352"/>
              <a:gd name="connsiteX19" fmla="*/ 1123950 w 1390650"/>
              <a:gd name="connsiteY19" fmla="*/ 2235502 h 2559352"/>
              <a:gd name="connsiteX20" fmla="*/ 1095375 w 1390650"/>
              <a:gd name="connsiteY20" fmla="*/ 2264077 h 2559352"/>
              <a:gd name="connsiteX21" fmla="*/ 1057275 w 1390650"/>
              <a:gd name="connsiteY21" fmla="*/ 2321227 h 2559352"/>
              <a:gd name="connsiteX22" fmla="*/ 1038225 w 1390650"/>
              <a:gd name="connsiteY22" fmla="*/ 2349802 h 2559352"/>
              <a:gd name="connsiteX23" fmla="*/ 981075 w 1390650"/>
              <a:gd name="connsiteY23" fmla="*/ 2397427 h 2559352"/>
              <a:gd name="connsiteX24" fmla="*/ 914400 w 1390650"/>
              <a:gd name="connsiteY24" fmla="*/ 2473627 h 2559352"/>
              <a:gd name="connsiteX25" fmla="*/ 895350 w 1390650"/>
              <a:gd name="connsiteY25" fmla="*/ 2530777 h 2559352"/>
              <a:gd name="connsiteX26" fmla="*/ 885825 w 1390650"/>
              <a:gd name="connsiteY26" fmla="*/ 2559352 h 2559352"/>
              <a:gd name="connsiteX27" fmla="*/ 857250 w 1390650"/>
              <a:gd name="connsiteY27" fmla="*/ 2549827 h 2559352"/>
              <a:gd name="connsiteX28" fmla="*/ 838200 w 1390650"/>
              <a:gd name="connsiteY28" fmla="*/ 2521252 h 2559352"/>
              <a:gd name="connsiteX29" fmla="*/ 819150 w 1390650"/>
              <a:gd name="connsiteY29" fmla="*/ 2464102 h 2559352"/>
              <a:gd name="connsiteX30" fmla="*/ 809625 w 1390650"/>
              <a:gd name="connsiteY30" fmla="*/ 2435527 h 2559352"/>
              <a:gd name="connsiteX31" fmla="*/ 790575 w 1390650"/>
              <a:gd name="connsiteY31" fmla="*/ 2378377 h 2559352"/>
              <a:gd name="connsiteX32" fmla="*/ 781050 w 1390650"/>
              <a:gd name="connsiteY32" fmla="*/ 2349802 h 2559352"/>
              <a:gd name="connsiteX33" fmla="*/ 742950 w 1390650"/>
              <a:gd name="connsiteY33" fmla="*/ 2292652 h 2559352"/>
              <a:gd name="connsiteX34" fmla="*/ 723900 w 1390650"/>
              <a:gd name="connsiteY34" fmla="*/ 2264077 h 2559352"/>
              <a:gd name="connsiteX35" fmla="*/ 695325 w 1390650"/>
              <a:gd name="connsiteY35" fmla="*/ 2245027 h 2559352"/>
              <a:gd name="connsiteX36" fmla="*/ 628650 w 1390650"/>
              <a:gd name="connsiteY36" fmla="*/ 2168827 h 2559352"/>
              <a:gd name="connsiteX37" fmla="*/ 590550 w 1390650"/>
              <a:gd name="connsiteY37" fmla="*/ 2121202 h 2559352"/>
              <a:gd name="connsiteX38" fmla="*/ 581025 w 1390650"/>
              <a:gd name="connsiteY38" fmla="*/ 2092627 h 2559352"/>
              <a:gd name="connsiteX39" fmla="*/ 542925 w 1390650"/>
              <a:gd name="connsiteY39" fmla="*/ 2035477 h 2559352"/>
              <a:gd name="connsiteX40" fmla="*/ 504825 w 1390650"/>
              <a:gd name="connsiteY40" fmla="*/ 1978327 h 2559352"/>
              <a:gd name="connsiteX41" fmla="*/ 485775 w 1390650"/>
              <a:gd name="connsiteY41" fmla="*/ 1949752 h 2559352"/>
              <a:gd name="connsiteX42" fmla="*/ 476250 w 1390650"/>
              <a:gd name="connsiteY42" fmla="*/ 1921177 h 2559352"/>
              <a:gd name="connsiteX43" fmla="*/ 447675 w 1390650"/>
              <a:gd name="connsiteY43" fmla="*/ 1902127 h 2559352"/>
              <a:gd name="connsiteX44" fmla="*/ 419100 w 1390650"/>
              <a:gd name="connsiteY44" fmla="*/ 1844977 h 2559352"/>
              <a:gd name="connsiteX45" fmla="*/ 390525 w 1390650"/>
              <a:gd name="connsiteY45" fmla="*/ 1825927 h 2559352"/>
              <a:gd name="connsiteX46" fmla="*/ 342900 w 1390650"/>
              <a:gd name="connsiteY46" fmla="*/ 1740202 h 2559352"/>
              <a:gd name="connsiteX47" fmla="*/ 285750 w 1390650"/>
              <a:gd name="connsiteY47" fmla="*/ 1654477 h 2559352"/>
              <a:gd name="connsiteX48" fmla="*/ 266700 w 1390650"/>
              <a:gd name="connsiteY48" fmla="*/ 1625902 h 2559352"/>
              <a:gd name="connsiteX49" fmla="*/ 238125 w 1390650"/>
              <a:gd name="connsiteY49" fmla="*/ 1597327 h 2559352"/>
              <a:gd name="connsiteX50" fmla="*/ 171450 w 1390650"/>
              <a:gd name="connsiteY50" fmla="*/ 1530652 h 2559352"/>
              <a:gd name="connsiteX51" fmla="*/ 133350 w 1390650"/>
              <a:gd name="connsiteY51" fmla="*/ 1473502 h 2559352"/>
              <a:gd name="connsiteX52" fmla="*/ 76200 w 1390650"/>
              <a:gd name="connsiteY52" fmla="*/ 1435402 h 2559352"/>
              <a:gd name="connsiteX53" fmla="*/ 47625 w 1390650"/>
              <a:gd name="connsiteY53" fmla="*/ 1416352 h 2559352"/>
              <a:gd name="connsiteX54" fmla="*/ 0 w 1390650"/>
              <a:gd name="connsiteY54" fmla="*/ 1349677 h 2559352"/>
              <a:gd name="connsiteX55" fmla="*/ 9525 w 1390650"/>
              <a:gd name="connsiteY55" fmla="*/ 1178227 h 2559352"/>
              <a:gd name="connsiteX56" fmla="*/ 19050 w 1390650"/>
              <a:gd name="connsiteY56" fmla="*/ 1102027 h 2559352"/>
              <a:gd name="connsiteX57" fmla="*/ 38100 w 1390650"/>
              <a:gd name="connsiteY57" fmla="*/ 921052 h 2559352"/>
              <a:gd name="connsiteX58" fmla="*/ 47625 w 1390650"/>
              <a:gd name="connsiteY58" fmla="*/ 797227 h 2559352"/>
              <a:gd name="connsiteX59" fmla="*/ 57150 w 1390650"/>
              <a:gd name="connsiteY59" fmla="*/ 740077 h 2559352"/>
              <a:gd name="connsiteX60" fmla="*/ 66675 w 1390650"/>
              <a:gd name="connsiteY60" fmla="*/ 625777 h 2559352"/>
              <a:gd name="connsiteX61" fmla="*/ 57150 w 1390650"/>
              <a:gd name="connsiteY61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295400 w 1390650"/>
              <a:gd name="connsiteY2" fmla="*/ 806752 h 2559352"/>
              <a:gd name="connsiteX3" fmla="*/ 1314450 w 1390650"/>
              <a:gd name="connsiteY3" fmla="*/ 835327 h 2559352"/>
              <a:gd name="connsiteX4" fmla="*/ 1323975 w 1390650"/>
              <a:gd name="connsiteY4" fmla="*/ 863902 h 2559352"/>
              <a:gd name="connsiteX5" fmla="*/ 1362075 w 1390650"/>
              <a:gd name="connsiteY5" fmla="*/ 930577 h 2559352"/>
              <a:gd name="connsiteX6" fmla="*/ 1390650 w 1390650"/>
              <a:gd name="connsiteY6" fmla="*/ 987727 h 2559352"/>
              <a:gd name="connsiteX7" fmla="*/ 1371600 w 1390650"/>
              <a:gd name="connsiteY7" fmla="*/ 1111552 h 2559352"/>
              <a:gd name="connsiteX8" fmla="*/ 1352550 w 1390650"/>
              <a:gd name="connsiteY8" fmla="*/ 1273477 h 2559352"/>
              <a:gd name="connsiteX9" fmla="*/ 1343025 w 1390650"/>
              <a:gd name="connsiteY9" fmla="*/ 1406827 h 2559352"/>
              <a:gd name="connsiteX10" fmla="*/ 1362075 w 1390650"/>
              <a:gd name="connsiteY10" fmla="*/ 1883077 h 2559352"/>
              <a:gd name="connsiteX11" fmla="*/ 1314450 w 1390650"/>
              <a:gd name="connsiteY11" fmla="*/ 1930702 h 2559352"/>
              <a:gd name="connsiteX12" fmla="*/ 1295400 w 1390650"/>
              <a:gd name="connsiteY12" fmla="*/ 1959277 h 2559352"/>
              <a:gd name="connsiteX13" fmla="*/ 1266825 w 1390650"/>
              <a:gd name="connsiteY13" fmla="*/ 1997377 h 2559352"/>
              <a:gd name="connsiteX14" fmla="*/ 1228725 w 1390650"/>
              <a:gd name="connsiteY14" fmla="*/ 2054527 h 2559352"/>
              <a:gd name="connsiteX15" fmla="*/ 1209675 w 1390650"/>
              <a:gd name="connsiteY15" fmla="*/ 2083102 h 2559352"/>
              <a:gd name="connsiteX16" fmla="*/ 1181100 w 1390650"/>
              <a:gd name="connsiteY16" fmla="*/ 2121202 h 2559352"/>
              <a:gd name="connsiteX17" fmla="*/ 1152525 w 1390650"/>
              <a:gd name="connsiteY17" fmla="*/ 2178352 h 2559352"/>
              <a:gd name="connsiteX18" fmla="*/ 1123950 w 1390650"/>
              <a:gd name="connsiteY18" fmla="*/ 2235502 h 2559352"/>
              <a:gd name="connsiteX19" fmla="*/ 1095375 w 1390650"/>
              <a:gd name="connsiteY19" fmla="*/ 2264077 h 2559352"/>
              <a:gd name="connsiteX20" fmla="*/ 1057275 w 1390650"/>
              <a:gd name="connsiteY20" fmla="*/ 2321227 h 2559352"/>
              <a:gd name="connsiteX21" fmla="*/ 1038225 w 1390650"/>
              <a:gd name="connsiteY21" fmla="*/ 2349802 h 2559352"/>
              <a:gd name="connsiteX22" fmla="*/ 981075 w 1390650"/>
              <a:gd name="connsiteY22" fmla="*/ 2397427 h 2559352"/>
              <a:gd name="connsiteX23" fmla="*/ 914400 w 1390650"/>
              <a:gd name="connsiteY23" fmla="*/ 2473627 h 2559352"/>
              <a:gd name="connsiteX24" fmla="*/ 895350 w 1390650"/>
              <a:gd name="connsiteY24" fmla="*/ 2530777 h 2559352"/>
              <a:gd name="connsiteX25" fmla="*/ 885825 w 1390650"/>
              <a:gd name="connsiteY25" fmla="*/ 2559352 h 2559352"/>
              <a:gd name="connsiteX26" fmla="*/ 857250 w 1390650"/>
              <a:gd name="connsiteY26" fmla="*/ 2549827 h 2559352"/>
              <a:gd name="connsiteX27" fmla="*/ 838200 w 1390650"/>
              <a:gd name="connsiteY27" fmla="*/ 2521252 h 2559352"/>
              <a:gd name="connsiteX28" fmla="*/ 819150 w 1390650"/>
              <a:gd name="connsiteY28" fmla="*/ 2464102 h 2559352"/>
              <a:gd name="connsiteX29" fmla="*/ 809625 w 1390650"/>
              <a:gd name="connsiteY29" fmla="*/ 2435527 h 2559352"/>
              <a:gd name="connsiteX30" fmla="*/ 790575 w 1390650"/>
              <a:gd name="connsiteY30" fmla="*/ 2378377 h 2559352"/>
              <a:gd name="connsiteX31" fmla="*/ 781050 w 1390650"/>
              <a:gd name="connsiteY31" fmla="*/ 2349802 h 2559352"/>
              <a:gd name="connsiteX32" fmla="*/ 742950 w 1390650"/>
              <a:gd name="connsiteY32" fmla="*/ 2292652 h 2559352"/>
              <a:gd name="connsiteX33" fmla="*/ 723900 w 1390650"/>
              <a:gd name="connsiteY33" fmla="*/ 2264077 h 2559352"/>
              <a:gd name="connsiteX34" fmla="*/ 695325 w 1390650"/>
              <a:gd name="connsiteY34" fmla="*/ 2245027 h 2559352"/>
              <a:gd name="connsiteX35" fmla="*/ 628650 w 1390650"/>
              <a:gd name="connsiteY35" fmla="*/ 2168827 h 2559352"/>
              <a:gd name="connsiteX36" fmla="*/ 590550 w 1390650"/>
              <a:gd name="connsiteY36" fmla="*/ 2121202 h 2559352"/>
              <a:gd name="connsiteX37" fmla="*/ 581025 w 1390650"/>
              <a:gd name="connsiteY37" fmla="*/ 2092627 h 2559352"/>
              <a:gd name="connsiteX38" fmla="*/ 542925 w 1390650"/>
              <a:gd name="connsiteY38" fmla="*/ 2035477 h 2559352"/>
              <a:gd name="connsiteX39" fmla="*/ 504825 w 1390650"/>
              <a:gd name="connsiteY39" fmla="*/ 1978327 h 2559352"/>
              <a:gd name="connsiteX40" fmla="*/ 485775 w 1390650"/>
              <a:gd name="connsiteY40" fmla="*/ 1949752 h 2559352"/>
              <a:gd name="connsiteX41" fmla="*/ 476250 w 1390650"/>
              <a:gd name="connsiteY41" fmla="*/ 1921177 h 2559352"/>
              <a:gd name="connsiteX42" fmla="*/ 447675 w 1390650"/>
              <a:gd name="connsiteY42" fmla="*/ 1902127 h 2559352"/>
              <a:gd name="connsiteX43" fmla="*/ 419100 w 1390650"/>
              <a:gd name="connsiteY43" fmla="*/ 1844977 h 2559352"/>
              <a:gd name="connsiteX44" fmla="*/ 390525 w 1390650"/>
              <a:gd name="connsiteY44" fmla="*/ 1825927 h 2559352"/>
              <a:gd name="connsiteX45" fmla="*/ 342900 w 1390650"/>
              <a:gd name="connsiteY45" fmla="*/ 1740202 h 2559352"/>
              <a:gd name="connsiteX46" fmla="*/ 285750 w 1390650"/>
              <a:gd name="connsiteY46" fmla="*/ 1654477 h 2559352"/>
              <a:gd name="connsiteX47" fmla="*/ 266700 w 1390650"/>
              <a:gd name="connsiteY47" fmla="*/ 1625902 h 2559352"/>
              <a:gd name="connsiteX48" fmla="*/ 238125 w 1390650"/>
              <a:gd name="connsiteY48" fmla="*/ 1597327 h 2559352"/>
              <a:gd name="connsiteX49" fmla="*/ 171450 w 1390650"/>
              <a:gd name="connsiteY49" fmla="*/ 1530652 h 2559352"/>
              <a:gd name="connsiteX50" fmla="*/ 133350 w 1390650"/>
              <a:gd name="connsiteY50" fmla="*/ 1473502 h 2559352"/>
              <a:gd name="connsiteX51" fmla="*/ 76200 w 1390650"/>
              <a:gd name="connsiteY51" fmla="*/ 1435402 h 2559352"/>
              <a:gd name="connsiteX52" fmla="*/ 47625 w 1390650"/>
              <a:gd name="connsiteY52" fmla="*/ 1416352 h 2559352"/>
              <a:gd name="connsiteX53" fmla="*/ 0 w 1390650"/>
              <a:gd name="connsiteY53" fmla="*/ 1349677 h 2559352"/>
              <a:gd name="connsiteX54" fmla="*/ 9525 w 1390650"/>
              <a:gd name="connsiteY54" fmla="*/ 1178227 h 2559352"/>
              <a:gd name="connsiteX55" fmla="*/ 19050 w 1390650"/>
              <a:gd name="connsiteY55" fmla="*/ 1102027 h 2559352"/>
              <a:gd name="connsiteX56" fmla="*/ 38100 w 1390650"/>
              <a:gd name="connsiteY56" fmla="*/ 921052 h 2559352"/>
              <a:gd name="connsiteX57" fmla="*/ 47625 w 1390650"/>
              <a:gd name="connsiteY57" fmla="*/ 797227 h 2559352"/>
              <a:gd name="connsiteX58" fmla="*/ 57150 w 1390650"/>
              <a:gd name="connsiteY58" fmla="*/ 740077 h 2559352"/>
              <a:gd name="connsiteX59" fmla="*/ 66675 w 1390650"/>
              <a:gd name="connsiteY59" fmla="*/ 625777 h 2559352"/>
              <a:gd name="connsiteX60" fmla="*/ 57150 w 1390650"/>
              <a:gd name="connsiteY60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295400 w 1390650"/>
              <a:gd name="connsiteY2" fmla="*/ 806752 h 2559352"/>
              <a:gd name="connsiteX3" fmla="*/ 1323975 w 1390650"/>
              <a:gd name="connsiteY3" fmla="*/ 863902 h 2559352"/>
              <a:gd name="connsiteX4" fmla="*/ 1362075 w 1390650"/>
              <a:gd name="connsiteY4" fmla="*/ 930577 h 2559352"/>
              <a:gd name="connsiteX5" fmla="*/ 1390650 w 1390650"/>
              <a:gd name="connsiteY5" fmla="*/ 987727 h 2559352"/>
              <a:gd name="connsiteX6" fmla="*/ 1371600 w 1390650"/>
              <a:gd name="connsiteY6" fmla="*/ 1111552 h 2559352"/>
              <a:gd name="connsiteX7" fmla="*/ 1352550 w 1390650"/>
              <a:gd name="connsiteY7" fmla="*/ 1273477 h 2559352"/>
              <a:gd name="connsiteX8" fmla="*/ 1343025 w 1390650"/>
              <a:gd name="connsiteY8" fmla="*/ 1406827 h 2559352"/>
              <a:gd name="connsiteX9" fmla="*/ 1362075 w 1390650"/>
              <a:gd name="connsiteY9" fmla="*/ 1883077 h 2559352"/>
              <a:gd name="connsiteX10" fmla="*/ 1314450 w 1390650"/>
              <a:gd name="connsiteY10" fmla="*/ 1930702 h 2559352"/>
              <a:gd name="connsiteX11" fmla="*/ 1295400 w 1390650"/>
              <a:gd name="connsiteY11" fmla="*/ 1959277 h 2559352"/>
              <a:gd name="connsiteX12" fmla="*/ 1266825 w 1390650"/>
              <a:gd name="connsiteY12" fmla="*/ 1997377 h 2559352"/>
              <a:gd name="connsiteX13" fmla="*/ 1228725 w 1390650"/>
              <a:gd name="connsiteY13" fmla="*/ 2054527 h 2559352"/>
              <a:gd name="connsiteX14" fmla="*/ 1209675 w 1390650"/>
              <a:gd name="connsiteY14" fmla="*/ 2083102 h 2559352"/>
              <a:gd name="connsiteX15" fmla="*/ 1181100 w 1390650"/>
              <a:gd name="connsiteY15" fmla="*/ 2121202 h 2559352"/>
              <a:gd name="connsiteX16" fmla="*/ 1152525 w 1390650"/>
              <a:gd name="connsiteY16" fmla="*/ 2178352 h 2559352"/>
              <a:gd name="connsiteX17" fmla="*/ 1123950 w 1390650"/>
              <a:gd name="connsiteY17" fmla="*/ 2235502 h 2559352"/>
              <a:gd name="connsiteX18" fmla="*/ 1095375 w 1390650"/>
              <a:gd name="connsiteY18" fmla="*/ 2264077 h 2559352"/>
              <a:gd name="connsiteX19" fmla="*/ 1057275 w 1390650"/>
              <a:gd name="connsiteY19" fmla="*/ 2321227 h 2559352"/>
              <a:gd name="connsiteX20" fmla="*/ 1038225 w 1390650"/>
              <a:gd name="connsiteY20" fmla="*/ 2349802 h 2559352"/>
              <a:gd name="connsiteX21" fmla="*/ 981075 w 1390650"/>
              <a:gd name="connsiteY21" fmla="*/ 2397427 h 2559352"/>
              <a:gd name="connsiteX22" fmla="*/ 914400 w 1390650"/>
              <a:gd name="connsiteY22" fmla="*/ 2473627 h 2559352"/>
              <a:gd name="connsiteX23" fmla="*/ 895350 w 1390650"/>
              <a:gd name="connsiteY23" fmla="*/ 2530777 h 2559352"/>
              <a:gd name="connsiteX24" fmla="*/ 885825 w 1390650"/>
              <a:gd name="connsiteY24" fmla="*/ 2559352 h 2559352"/>
              <a:gd name="connsiteX25" fmla="*/ 857250 w 1390650"/>
              <a:gd name="connsiteY25" fmla="*/ 2549827 h 2559352"/>
              <a:gd name="connsiteX26" fmla="*/ 838200 w 1390650"/>
              <a:gd name="connsiteY26" fmla="*/ 2521252 h 2559352"/>
              <a:gd name="connsiteX27" fmla="*/ 819150 w 1390650"/>
              <a:gd name="connsiteY27" fmla="*/ 2464102 h 2559352"/>
              <a:gd name="connsiteX28" fmla="*/ 809625 w 1390650"/>
              <a:gd name="connsiteY28" fmla="*/ 2435527 h 2559352"/>
              <a:gd name="connsiteX29" fmla="*/ 790575 w 1390650"/>
              <a:gd name="connsiteY29" fmla="*/ 2378377 h 2559352"/>
              <a:gd name="connsiteX30" fmla="*/ 781050 w 1390650"/>
              <a:gd name="connsiteY30" fmla="*/ 2349802 h 2559352"/>
              <a:gd name="connsiteX31" fmla="*/ 742950 w 1390650"/>
              <a:gd name="connsiteY31" fmla="*/ 2292652 h 2559352"/>
              <a:gd name="connsiteX32" fmla="*/ 723900 w 1390650"/>
              <a:gd name="connsiteY32" fmla="*/ 2264077 h 2559352"/>
              <a:gd name="connsiteX33" fmla="*/ 695325 w 1390650"/>
              <a:gd name="connsiteY33" fmla="*/ 2245027 h 2559352"/>
              <a:gd name="connsiteX34" fmla="*/ 628650 w 1390650"/>
              <a:gd name="connsiteY34" fmla="*/ 2168827 h 2559352"/>
              <a:gd name="connsiteX35" fmla="*/ 590550 w 1390650"/>
              <a:gd name="connsiteY35" fmla="*/ 2121202 h 2559352"/>
              <a:gd name="connsiteX36" fmla="*/ 581025 w 1390650"/>
              <a:gd name="connsiteY36" fmla="*/ 2092627 h 2559352"/>
              <a:gd name="connsiteX37" fmla="*/ 542925 w 1390650"/>
              <a:gd name="connsiteY37" fmla="*/ 2035477 h 2559352"/>
              <a:gd name="connsiteX38" fmla="*/ 504825 w 1390650"/>
              <a:gd name="connsiteY38" fmla="*/ 1978327 h 2559352"/>
              <a:gd name="connsiteX39" fmla="*/ 485775 w 1390650"/>
              <a:gd name="connsiteY39" fmla="*/ 1949752 h 2559352"/>
              <a:gd name="connsiteX40" fmla="*/ 476250 w 1390650"/>
              <a:gd name="connsiteY40" fmla="*/ 1921177 h 2559352"/>
              <a:gd name="connsiteX41" fmla="*/ 447675 w 1390650"/>
              <a:gd name="connsiteY41" fmla="*/ 1902127 h 2559352"/>
              <a:gd name="connsiteX42" fmla="*/ 419100 w 1390650"/>
              <a:gd name="connsiteY42" fmla="*/ 1844977 h 2559352"/>
              <a:gd name="connsiteX43" fmla="*/ 390525 w 1390650"/>
              <a:gd name="connsiteY43" fmla="*/ 1825927 h 2559352"/>
              <a:gd name="connsiteX44" fmla="*/ 342900 w 1390650"/>
              <a:gd name="connsiteY44" fmla="*/ 1740202 h 2559352"/>
              <a:gd name="connsiteX45" fmla="*/ 285750 w 1390650"/>
              <a:gd name="connsiteY45" fmla="*/ 1654477 h 2559352"/>
              <a:gd name="connsiteX46" fmla="*/ 266700 w 1390650"/>
              <a:gd name="connsiteY46" fmla="*/ 1625902 h 2559352"/>
              <a:gd name="connsiteX47" fmla="*/ 238125 w 1390650"/>
              <a:gd name="connsiteY47" fmla="*/ 1597327 h 2559352"/>
              <a:gd name="connsiteX48" fmla="*/ 171450 w 1390650"/>
              <a:gd name="connsiteY48" fmla="*/ 1530652 h 2559352"/>
              <a:gd name="connsiteX49" fmla="*/ 133350 w 1390650"/>
              <a:gd name="connsiteY49" fmla="*/ 1473502 h 2559352"/>
              <a:gd name="connsiteX50" fmla="*/ 76200 w 1390650"/>
              <a:gd name="connsiteY50" fmla="*/ 1435402 h 2559352"/>
              <a:gd name="connsiteX51" fmla="*/ 47625 w 1390650"/>
              <a:gd name="connsiteY51" fmla="*/ 1416352 h 2559352"/>
              <a:gd name="connsiteX52" fmla="*/ 0 w 1390650"/>
              <a:gd name="connsiteY52" fmla="*/ 1349677 h 2559352"/>
              <a:gd name="connsiteX53" fmla="*/ 9525 w 1390650"/>
              <a:gd name="connsiteY53" fmla="*/ 1178227 h 2559352"/>
              <a:gd name="connsiteX54" fmla="*/ 19050 w 1390650"/>
              <a:gd name="connsiteY54" fmla="*/ 1102027 h 2559352"/>
              <a:gd name="connsiteX55" fmla="*/ 38100 w 1390650"/>
              <a:gd name="connsiteY55" fmla="*/ 921052 h 2559352"/>
              <a:gd name="connsiteX56" fmla="*/ 47625 w 1390650"/>
              <a:gd name="connsiteY56" fmla="*/ 797227 h 2559352"/>
              <a:gd name="connsiteX57" fmla="*/ 57150 w 1390650"/>
              <a:gd name="connsiteY57" fmla="*/ 740077 h 2559352"/>
              <a:gd name="connsiteX58" fmla="*/ 66675 w 1390650"/>
              <a:gd name="connsiteY58" fmla="*/ 625777 h 2559352"/>
              <a:gd name="connsiteX59" fmla="*/ 57150 w 1390650"/>
              <a:gd name="connsiteY59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323975 w 1390650"/>
              <a:gd name="connsiteY2" fmla="*/ 863902 h 2559352"/>
              <a:gd name="connsiteX3" fmla="*/ 1362075 w 1390650"/>
              <a:gd name="connsiteY3" fmla="*/ 930577 h 2559352"/>
              <a:gd name="connsiteX4" fmla="*/ 1390650 w 1390650"/>
              <a:gd name="connsiteY4" fmla="*/ 987727 h 2559352"/>
              <a:gd name="connsiteX5" fmla="*/ 1371600 w 1390650"/>
              <a:gd name="connsiteY5" fmla="*/ 1111552 h 2559352"/>
              <a:gd name="connsiteX6" fmla="*/ 1352550 w 1390650"/>
              <a:gd name="connsiteY6" fmla="*/ 1273477 h 2559352"/>
              <a:gd name="connsiteX7" fmla="*/ 1343025 w 1390650"/>
              <a:gd name="connsiteY7" fmla="*/ 1406827 h 2559352"/>
              <a:gd name="connsiteX8" fmla="*/ 1362075 w 1390650"/>
              <a:gd name="connsiteY8" fmla="*/ 1883077 h 2559352"/>
              <a:gd name="connsiteX9" fmla="*/ 1314450 w 1390650"/>
              <a:gd name="connsiteY9" fmla="*/ 1930702 h 2559352"/>
              <a:gd name="connsiteX10" fmla="*/ 1295400 w 1390650"/>
              <a:gd name="connsiteY10" fmla="*/ 1959277 h 2559352"/>
              <a:gd name="connsiteX11" fmla="*/ 1266825 w 1390650"/>
              <a:gd name="connsiteY11" fmla="*/ 1997377 h 2559352"/>
              <a:gd name="connsiteX12" fmla="*/ 1228725 w 1390650"/>
              <a:gd name="connsiteY12" fmla="*/ 2054527 h 2559352"/>
              <a:gd name="connsiteX13" fmla="*/ 1209675 w 1390650"/>
              <a:gd name="connsiteY13" fmla="*/ 2083102 h 2559352"/>
              <a:gd name="connsiteX14" fmla="*/ 1181100 w 1390650"/>
              <a:gd name="connsiteY14" fmla="*/ 2121202 h 2559352"/>
              <a:gd name="connsiteX15" fmla="*/ 1152525 w 1390650"/>
              <a:gd name="connsiteY15" fmla="*/ 2178352 h 2559352"/>
              <a:gd name="connsiteX16" fmla="*/ 1123950 w 1390650"/>
              <a:gd name="connsiteY16" fmla="*/ 2235502 h 2559352"/>
              <a:gd name="connsiteX17" fmla="*/ 1095375 w 1390650"/>
              <a:gd name="connsiteY17" fmla="*/ 2264077 h 2559352"/>
              <a:gd name="connsiteX18" fmla="*/ 1057275 w 1390650"/>
              <a:gd name="connsiteY18" fmla="*/ 2321227 h 2559352"/>
              <a:gd name="connsiteX19" fmla="*/ 1038225 w 1390650"/>
              <a:gd name="connsiteY19" fmla="*/ 2349802 h 2559352"/>
              <a:gd name="connsiteX20" fmla="*/ 981075 w 1390650"/>
              <a:gd name="connsiteY20" fmla="*/ 2397427 h 2559352"/>
              <a:gd name="connsiteX21" fmla="*/ 914400 w 1390650"/>
              <a:gd name="connsiteY21" fmla="*/ 2473627 h 2559352"/>
              <a:gd name="connsiteX22" fmla="*/ 895350 w 1390650"/>
              <a:gd name="connsiteY22" fmla="*/ 2530777 h 2559352"/>
              <a:gd name="connsiteX23" fmla="*/ 885825 w 1390650"/>
              <a:gd name="connsiteY23" fmla="*/ 2559352 h 2559352"/>
              <a:gd name="connsiteX24" fmla="*/ 857250 w 1390650"/>
              <a:gd name="connsiteY24" fmla="*/ 2549827 h 2559352"/>
              <a:gd name="connsiteX25" fmla="*/ 838200 w 1390650"/>
              <a:gd name="connsiteY25" fmla="*/ 2521252 h 2559352"/>
              <a:gd name="connsiteX26" fmla="*/ 819150 w 1390650"/>
              <a:gd name="connsiteY26" fmla="*/ 2464102 h 2559352"/>
              <a:gd name="connsiteX27" fmla="*/ 809625 w 1390650"/>
              <a:gd name="connsiteY27" fmla="*/ 2435527 h 2559352"/>
              <a:gd name="connsiteX28" fmla="*/ 790575 w 1390650"/>
              <a:gd name="connsiteY28" fmla="*/ 2378377 h 2559352"/>
              <a:gd name="connsiteX29" fmla="*/ 781050 w 1390650"/>
              <a:gd name="connsiteY29" fmla="*/ 2349802 h 2559352"/>
              <a:gd name="connsiteX30" fmla="*/ 742950 w 1390650"/>
              <a:gd name="connsiteY30" fmla="*/ 2292652 h 2559352"/>
              <a:gd name="connsiteX31" fmla="*/ 723900 w 1390650"/>
              <a:gd name="connsiteY31" fmla="*/ 2264077 h 2559352"/>
              <a:gd name="connsiteX32" fmla="*/ 695325 w 1390650"/>
              <a:gd name="connsiteY32" fmla="*/ 2245027 h 2559352"/>
              <a:gd name="connsiteX33" fmla="*/ 628650 w 1390650"/>
              <a:gd name="connsiteY33" fmla="*/ 2168827 h 2559352"/>
              <a:gd name="connsiteX34" fmla="*/ 590550 w 1390650"/>
              <a:gd name="connsiteY34" fmla="*/ 2121202 h 2559352"/>
              <a:gd name="connsiteX35" fmla="*/ 581025 w 1390650"/>
              <a:gd name="connsiteY35" fmla="*/ 2092627 h 2559352"/>
              <a:gd name="connsiteX36" fmla="*/ 542925 w 1390650"/>
              <a:gd name="connsiteY36" fmla="*/ 2035477 h 2559352"/>
              <a:gd name="connsiteX37" fmla="*/ 504825 w 1390650"/>
              <a:gd name="connsiteY37" fmla="*/ 1978327 h 2559352"/>
              <a:gd name="connsiteX38" fmla="*/ 485775 w 1390650"/>
              <a:gd name="connsiteY38" fmla="*/ 1949752 h 2559352"/>
              <a:gd name="connsiteX39" fmla="*/ 476250 w 1390650"/>
              <a:gd name="connsiteY39" fmla="*/ 1921177 h 2559352"/>
              <a:gd name="connsiteX40" fmla="*/ 447675 w 1390650"/>
              <a:gd name="connsiteY40" fmla="*/ 1902127 h 2559352"/>
              <a:gd name="connsiteX41" fmla="*/ 419100 w 1390650"/>
              <a:gd name="connsiteY41" fmla="*/ 1844977 h 2559352"/>
              <a:gd name="connsiteX42" fmla="*/ 390525 w 1390650"/>
              <a:gd name="connsiteY42" fmla="*/ 1825927 h 2559352"/>
              <a:gd name="connsiteX43" fmla="*/ 342900 w 1390650"/>
              <a:gd name="connsiteY43" fmla="*/ 1740202 h 2559352"/>
              <a:gd name="connsiteX44" fmla="*/ 285750 w 1390650"/>
              <a:gd name="connsiteY44" fmla="*/ 1654477 h 2559352"/>
              <a:gd name="connsiteX45" fmla="*/ 266700 w 1390650"/>
              <a:gd name="connsiteY45" fmla="*/ 1625902 h 2559352"/>
              <a:gd name="connsiteX46" fmla="*/ 238125 w 1390650"/>
              <a:gd name="connsiteY46" fmla="*/ 1597327 h 2559352"/>
              <a:gd name="connsiteX47" fmla="*/ 171450 w 1390650"/>
              <a:gd name="connsiteY47" fmla="*/ 1530652 h 2559352"/>
              <a:gd name="connsiteX48" fmla="*/ 133350 w 1390650"/>
              <a:gd name="connsiteY48" fmla="*/ 1473502 h 2559352"/>
              <a:gd name="connsiteX49" fmla="*/ 76200 w 1390650"/>
              <a:gd name="connsiteY49" fmla="*/ 1435402 h 2559352"/>
              <a:gd name="connsiteX50" fmla="*/ 47625 w 1390650"/>
              <a:gd name="connsiteY50" fmla="*/ 1416352 h 2559352"/>
              <a:gd name="connsiteX51" fmla="*/ 0 w 1390650"/>
              <a:gd name="connsiteY51" fmla="*/ 1349677 h 2559352"/>
              <a:gd name="connsiteX52" fmla="*/ 9525 w 1390650"/>
              <a:gd name="connsiteY52" fmla="*/ 1178227 h 2559352"/>
              <a:gd name="connsiteX53" fmla="*/ 19050 w 1390650"/>
              <a:gd name="connsiteY53" fmla="*/ 1102027 h 2559352"/>
              <a:gd name="connsiteX54" fmla="*/ 38100 w 1390650"/>
              <a:gd name="connsiteY54" fmla="*/ 921052 h 2559352"/>
              <a:gd name="connsiteX55" fmla="*/ 47625 w 1390650"/>
              <a:gd name="connsiteY55" fmla="*/ 797227 h 2559352"/>
              <a:gd name="connsiteX56" fmla="*/ 57150 w 1390650"/>
              <a:gd name="connsiteY56" fmla="*/ 740077 h 2559352"/>
              <a:gd name="connsiteX57" fmla="*/ 66675 w 1390650"/>
              <a:gd name="connsiteY57" fmla="*/ 625777 h 2559352"/>
              <a:gd name="connsiteX58" fmla="*/ 57150 w 1390650"/>
              <a:gd name="connsiteY58" fmla="*/ 6652 h 2559352"/>
              <a:gd name="connsiteX0" fmla="*/ 57150 w 1394333"/>
              <a:gd name="connsiteY0" fmla="*/ 6652 h 2559352"/>
              <a:gd name="connsiteX1" fmla="*/ 895350 w 1394333"/>
              <a:gd name="connsiteY1" fmla="*/ 301927 h 2559352"/>
              <a:gd name="connsiteX2" fmla="*/ 1362075 w 1394333"/>
              <a:gd name="connsiteY2" fmla="*/ 930577 h 2559352"/>
              <a:gd name="connsiteX3" fmla="*/ 1390650 w 1394333"/>
              <a:gd name="connsiteY3" fmla="*/ 987727 h 2559352"/>
              <a:gd name="connsiteX4" fmla="*/ 1371600 w 1394333"/>
              <a:gd name="connsiteY4" fmla="*/ 1111552 h 2559352"/>
              <a:gd name="connsiteX5" fmla="*/ 1352550 w 1394333"/>
              <a:gd name="connsiteY5" fmla="*/ 1273477 h 2559352"/>
              <a:gd name="connsiteX6" fmla="*/ 1343025 w 1394333"/>
              <a:gd name="connsiteY6" fmla="*/ 1406827 h 2559352"/>
              <a:gd name="connsiteX7" fmla="*/ 1362075 w 1394333"/>
              <a:gd name="connsiteY7" fmla="*/ 1883077 h 2559352"/>
              <a:gd name="connsiteX8" fmla="*/ 1314450 w 1394333"/>
              <a:gd name="connsiteY8" fmla="*/ 1930702 h 2559352"/>
              <a:gd name="connsiteX9" fmla="*/ 1295400 w 1394333"/>
              <a:gd name="connsiteY9" fmla="*/ 1959277 h 2559352"/>
              <a:gd name="connsiteX10" fmla="*/ 1266825 w 1394333"/>
              <a:gd name="connsiteY10" fmla="*/ 1997377 h 2559352"/>
              <a:gd name="connsiteX11" fmla="*/ 1228725 w 1394333"/>
              <a:gd name="connsiteY11" fmla="*/ 2054527 h 2559352"/>
              <a:gd name="connsiteX12" fmla="*/ 1209675 w 1394333"/>
              <a:gd name="connsiteY12" fmla="*/ 2083102 h 2559352"/>
              <a:gd name="connsiteX13" fmla="*/ 1181100 w 1394333"/>
              <a:gd name="connsiteY13" fmla="*/ 2121202 h 2559352"/>
              <a:gd name="connsiteX14" fmla="*/ 1152525 w 1394333"/>
              <a:gd name="connsiteY14" fmla="*/ 2178352 h 2559352"/>
              <a:gd name="connsiteX15" fmla="*/ 1123950 w 1394333"/>
              <a:gd name="connsiteY15" fmla="*/ 2235502 h 2559352"/>
              <a:gd name="connsiteX16" fmla="*/ 1095375 w 1394333"/>
              <a:gd name="connsiteY16" fmla="*/ 2264077 h 2559352"/>
              <a:gd name="connsiteX17" fmla="*/ 1057275 w 1394333"/>
              <a:gd name="connsiteY17" fmla="*/ 2321227 h 2559352"/>
              <a:gd name="connsiteX18" fmla="*/ 1038225 w 1394333"/>
              <a:gd name="connsiteY18" fmla="*/ 2349802 h 2559352"/>
              <a:gd name="connsiteX19" fmla="*/ 981075 w 1394333"/>
              <a:gd name="connsiteY19" fmla="*/ 2397427 h 2559352"/>
              <a:gd name="connsiteX20" fmla="*/ 914400 w 1394333"/>
              <a:gd name="connsiteY20" fmla="*/ 2473627 h 2559352"/>
              <a:gd name="connsiteX21" fmla="*/ 895350 w 1394333"/>
              <a:gd name="connsiteY21" fmla="*/ 2530777 h 2559352"/>
              <a:gd name="connsiteX22" fmla="*/ 885825 w 1394333"/>
              <a:gd name="connsiteY22" fmla="*/ 2559352 h 2559352"/>
              <a:gd name="connsiteX23" fmla="*/ 857250 w 1394333"/>
              <a:gd name="connsiteY23" fmla="*/ 2549827 h 2559352"/>
              <a:gd name="connsiteX24" fmla="*/ 838200 w 1394333"/>
              <a:gd name="connsiteY24" fmla="*/ 2521252 h 2559352"/>
              <a:gd name="connsiteX25" fmla="*/ 819150 w 1394333"/>
              <a:gd name="connsiteY25" fmla="*/ 2464102 h 2559352"/>
              <a:gd name="connsiteX26" fmla="*/ 809625 w 1394333"/>
              <a:gd name="connsiteY26" fmla="*/ 2435527 h 2559352"/>
              <a:gd name="connsiteX27" fmla="*/ 790575 w 1394333"/>
              <a:gd name="connsiteY27" fmla="*/ 2378377 h 2559352"/>
              <a:gd name="connsiteX28" fmla="*/ 781050 w 1394333"/>
              <a:gd name="connsiteY28" fmla="*/ 2349802 h 2559352"/>
              <a:gd name="connsiteX29" fmla="*/ 742950 w 1394333"/>
              <a:gd name="connsiteY29" fmla="*/ 2292652 h 2559352"/>
              <a:gd name="connsiteX30" fmla="*/ 723900 w 1394333"/>
              <a:gd name="connsiteY30" fmla="*/ 2264077 h 2559352"/>
              <a:gd name="connsiteX31" fmla="*/ 695325 w 1394333"/>
              <a:gd name="connsiteY31" fmla="*/ 2245027 h 2559352"/>
              <a:gd name="connsiteX32" fmla="*/ 628650 w 1394333"/>
              <a:gd name="connsiteY32" fmla="*/ 2168827 h 2559352"/>
              <a:gd name="connsiteX33" fmla="*/ 590550 w 1394333"/>
              <a:gd name="connsiteY33" fmla="*/ 2121202 h 2559352"/>
              <a:gd name="connsiteX34" fmla="*/ 581025 w 1394333"/>
              <a:gd name="connsiteY34" fmla="*/ 2092627 h 2559352"/>
              <a:gd name="connsiteX35" fmla="*/ 542925 w 1394333"/>
              <a:gd name="connsiteY35" fmla="*/ 2035477 h 2559352"/>
              <a:gd name="connsiteX36" fmla="*/ 504825 w 1394333"/>
              <a:gd name="connsiteY36" fmla="*/ 1978327 h 2559352"/>
              <a:gd name="connsiteX37" fmla="*/ 485775 w 1394333"/>
              <a:gd name="connsiteY37" fmla="*/ 1949752 h 2559352"/>
              <a:gd name="connsiteX38" fmla="*/ 476250 w 1394333"/>
              <a:gd name="connsiteY38" fmla="*/ 1921177 h 2559352"/>
              <a:gd name="connsiteX39" fmla="*/ 447675 w 1394333"/>
              <a:gd name="connsiteY39" fmla="*/ 1902127 h 2559352"/>
              <a:gd name="connsiteX40" fmla="*/ 419100 w 1394333"/>
              <a:gd name="connsiteY40" fmla="*/ 1844977 h 2559352"/>
              <a:gd name="connsiteX41" fmla="*/ 390525 w 1394333"/>
              <a:gd name="connsiteY41" fmla="*/ 1825927 h 2559352"/>
              <a:gd name="connsiteX42" fmla="*/ 342900 w 1394333"/>
              <a:gd name="connsiteY42" fmla="*/ 1740202 h 2559352"/>
              <a:gd name="connsiteX43" fmla="*/ 285750 w 1394333"/>
              <a:gd name="connsiteY43" fmla="*/ 1654477 h 2559352"/>
              <a:gd name="connsiteX44" fmla="*/ 266700 w 1394333"/>
              <a:gd name="connsiteY44" fmla="*/ 1625902 h 2559352"/>
              <a:gd name="connsiteX45" fmla="*/ 238125 w 1394333"/>
              <a:gd name="connsiteY45" fmla="*/ 1597327 h 2559352"/>
              <a:gd name="connsiteX46" fmla="*/ 171450 w 1394333"/>
              <a:gd name="connsiteY46" fmla="*/ 1530652 h 2559352"/>
              <a:gd name="connsiteX47" fmla="*/ 133350 w 1394333"/>
              <a:gd name="connsiteY47" fmla="*/ 1473502 h 2559352"/>
              <a:gd name="connsiteX48" fmla="*/ 76200 w 1394333"/>
              <a:gd name="connsiteY48" fmla="*/ 1435402 h 2559352"/>
              <a:gd name="connsiteX49" fmla="*/ 47625 w 1394333"/>
              <a:gd name="connsiteY49" fmla="*/ 1416352 h 2559352"/>
              <a:gd name="connsiteX50" fmla="*/ 0 w 1394333"/>
              <a:gd name="connsiteY50" fmla="*/ 1349677 h 2559352"/>
              <a:gd name="connsiteX51" fmla="*/ 9525 w 1394333"/>
              <a:gd name="connsiteY51" fmla="*/ 1178227 h 2559352"/>
              <a:gd name="connsiteX52" fmla="*/ 19050 w 1394333"/>
              <a:gd name="connsiteY52" fmla="*/ 1102027 h 2559352"/>
              <a:gd name="connsiteX53" fmla="*/ 38100 w 1394333"/>
              <a:gd name="connsiteY53" fmla="*/ 921052 h 2559352"/>
              <a:gd name="connsiteX54" fmla="*/ 47625 w 1394333"/>
              <a:gd name="connsiteY54" fmla="*/ 797227 h 2559352"/>
              <a:gd name="connsiteX55" fmla="*/ 57150 w 1394333"/>
              <a:gd name="connsiteY55" fmla="*/ 740077 h 2559352"/>
              <a:gd name="connsiteX56" fmla="*/ 66675 w 1394333"/>
              <a:gd name="connsiteY56" fmla="*/ 625777 h 2559352"/>
              <a:gd name="connsiteX57" fmla="*/ 57150 w 1394333"/>
              <a:gd name="connsiteY57" fmla="*/ 6652 h 2559352"/>
              <a:gd name="connsiteX0" fmla="*/ 57150 w 1390650"/>
              <a:gd name="connsiteY0" fmla="*/ 6652 h 2559352"/>
              <a:gd name="connsiteX1" fmla="*/ 895350 w 1390650"/>
              <a:gd name="connsiteY1" fmla="*/ 301927 h 2559352"/>
              <a:gd name="connsiteX2" fmla="*/ 1390650 w 1390650"/>
              <a:gd name="connsiteY2" fmla="*/ 987727 h 2559352"/>
              <a:gd name="connsiteX3" fmla="*/ 1371600 w 1390650"/>
              <a:gd name="connsiteY3" fmla="*/ 1111552 h 2559352"/>
              <a:gd name="connsiteX4" fmla="*/ 1352550 w 1390650"/>
              <a:gd name="connsiteY4" fmla="*/ 1273477 h 2559352"/>
              <a:gd name="connsiteX5" fmla="*/ 1343025 w 1390650"/>
              <a:gd name="connsiteY5" fmla="*/ 1406827 h 2559352"/>
              <a:gd name="connsiteX6" fmla="*/ 1362075 w 1390650"/>
              <a:gd name="connsiteY6" fmla="*/ 1883077 h 2559352"/>
              <a:gd name="connsiteX7" fmla="*/ 1314450 w 1390650"/>
              <a:gd name="connsiteY7" fmla="*/ 1930702 h 2559352"/>
              <a:gd name="connsiteX8" fmla="*/ 1295400 w 1390650"/>
              <a:gd name="connsiteY8" fmla="*/ 1959277 h 2559352"/>
              <a:gd name="connsiteX9" fmla="*/ 1266825 w 1390650"/>
              <a:gd name="connsiteY9" fmla="*/ 1997377 h 2559352"/>
              <a:gd name="connsiteX10" fmla="*/ 1228725 w 1390650"/>
              <a:gd name="connsiteY10" fmla="*/ 2054527 h 2559352"/>
              <a:gd name="connsiteX11" fmla="*/ 1209675 w 1390650"/>
              <a:gd name="connsiteY11" fmla="*/ 2083102 h 2559352"/>
              <a:gd name="connsiteX12" fmla="*/ 1181100 w 1390650"/>
              <a:gd name="connsiteY12" fmla="*/ 2121202 h 2559352"/>
              <a:gd name="connsiteX13" fmla="*/ 1152525 w 1390650"/>
              <a:gd name="connsiteY13" fmla="*/ 2178352 h 2559352"/>
              <a:gd name="connsiteX14" fmla="*/ 1123950 w 1390650"/>
              <a:gd name="connsiteY14" fmla="*/ 2235502 h 2559352"/>
              <a:gd name="connsiteX15" fmla="*/ 1095375 w 1390650"/>
              <a:gd name="connsiteY15" fmla="*/ 2264077 h 2559352"/>
              <a:gd name="connsiteX16" fmla="*/ 1057275 w 1390650"/>
              <a:gd name="connsiteY16" fmla="*/ 2321227 h 2559352"/>
              <a:gd name="connsiteX17" fmla="*/ 1038225 w 1390650"/>
              <a:gd name="connsiteY17" fmla="*/ 2349802 h 2559352"/>
              <a:gd name="connsiteX18" fmla="*/ 981075 w 1390650"/>
              <a:gd name="connsiteY18" fmla="*/ 2397427 h 2559352"/>
              <a:gd name="connsiteX19" fmla="*/ 914400 w 1390650"/>
              <a:gd name="connsiteY19" fmla="*/ 2473627 h 2559352"/>
              <a:gd name="connsiteX20" fmla="*/ 895350 w 1390650"/>
              <a:gd name="connsiteY20" fmla="*/ 2530777 h 2559352"/>
              <a:gd name="connsiteX21" fmla="*/ 885825 w 1390650"/>
              <a:gd name="connsiteY21" fmla="*/ 2559352 h 2559352"/>
              <a:gd name="connsiteX22" fmla="*/ 857250 w 1390650"/>
              <a:gd name="connsiteY22" fmla="*/ 2549827 h 2559352"/>
              <a:gd name="connsiteX23" fmla="*/ 838200 w 1390650"/>
              <a:gd name="connsiteY23" fmla="*/ 2521252 h 2559352"/>
              <a:gd name="connsiteX24" fmla="*/ 819150 w 1390650"/>
              <a:gd name="connsiteY24" fmla="*/ 2464102 h 2559352"/>
              <a:gd name="connsiteX25" fmla="*/ 809625 w 1390650"/>
              <a:gd name="connsiteY25" fmla="*/ 2435527 h 2559352"/>
              <a:gd name="connsiteX26" fmla="*/ 790575 w 1390650"/>
              <a:gd name="connsiteY26" fmla="*/ 2378377 h 2559352"/>
              <a:gd name="connsiteX27" fmla="*/ 781050 w 1390650"/>
              <a:gd name="connsiteY27" fmla="*/ 2349802 h 2559352"/>
              <a:gd name="connsiteX28" fmla="*/ 742950 w 1390650"/>
              <a:gd name="connsiteY28" fmla="*/ 2292652 h 2559352"/>
              <a:gd name="connsiteX29" fmla="*/ 723900 w 1390650"/>
              <a:gd name="connsiteY29" fmla="*/ 2264077 h 2559352"/>
              <a:gd name="connsiteX30" fmla="*/ 695325 w 1390650"/>
              <a:gd name="connsiteY30" fmla="*/ 2245027 h 2559352"/>
              <a:gd name="connsiteX31" fmla="*/ 628650 w 1390650"/>
              <a:gd name="connsiteY31" fmla="*/ 2168827 h 2559352"/>
              <a:gd name="connsiteX32" fmla="*/ 590550 w 1390650"/>
              <a:gd name="connsiteY32" fmla="*/ 2121202 h 2559352"/>
              <a:gd name="connsiteX33" fmla="*/ 581025 w 1390650"/>
              <a:gd name="connsiteY33" fmla="*/ 2092627 h 2559352"/>
              <a:gd name="connsiteX34" fmla="*/ 542925 w 1390650"/>
              <a:gd name="connsiteY34" fmla="*/ 2035477 h 2559352"/>
              <a:gd name="connsiteX35" fmla="*/ 504825 w 1390650"/>
              <a:gd name="connsiteY35" fmla="*/ 1978327 h 2559352"/>
              <a:gd name="connsiteX36" fmla="*/ 485775 w 1390650"/>
              <a:gd name="connsiteY36" fmla="*/ 1949752 h 2559352"/>
              <a:gd name="connsiteX37" fmla="*/ 476250 w 1390650"/>
              <a:gd name="connsiteY37" fmla="*/ 1921177 h 2559352"/>
              <a:gd name="connsiteX38" fmla="*/ 447675 w 1390650"/>
              <a:gd name="connsiteY38" fmla="*/ 1902127 h 2559352"/>
              <a:gd name="connsiteX39" fmla="*/ 419100 w 1390650"/>
              <a:gd name="connsiteY39" fmla="*/ 1844977 h 2559352"/>
              <a:gd name="connsiteX40" fmla="*/ 390525 w 1390650"/>
              <a:gd name="connsiteY40" fmla="*/ 1825927 h 2559352"/>
              <a:gd name="connsiteX41" fmla="*/ 342900 w 1390650"/>
              <a:gd name="connsiteY41" fmla="*/ 1740202 h 2559352"/>
              <a:gd name="connsiteX42" fmla="*/ 285750 w 1390650"/>
              <a:gd name="connsiteY42" fmla="*/ 1654477 h 2559352"/>
              <a:gd name="connsiteX43" fmla="*/ 266700 w 1390650"/>
              <a:gd name="connsiteY43" fmla="*/ 1625902 h 2559352"/>
              <a:gd name="connsiteX44" fmla="*/ 238125 w 1390650"/>
              <a:gd name="connsiteY44" fmla="*/ 1597327 h 2559352"/>
              <a:gd name="connsiteX45" fmla="*/ 171450 w 1390650"/>
              <a:gd name="connsiteY45" fmla="*/ 1530652 h 2559352"/>
              <a:gd name="connsiteX46" fmla="*/ 133350 w 1390650"/>
              <a:gd name="connsiteY46" fmla="*/ 1473502 h 2559352"/>
              <a:gd name="connsiteX47" fmla="*/ 76200 w 1390650"/>
              <a:gd name="connsiteY47" fmla="*/ 1435402 h 2559352"/>
              <a:gd name="connsiteX48" fmla="*/ 47625 w 1390650"/>
              <a:gd name="connsiteY48" fmla="*/ 1416352 h 2559352"/>
              <a:gd name="connsiteX49" fmla="*/ 0 w 1390650"/>
              <a:gd name="connsiteY49" fmla="*/ 1349677 h 2559352"/>
              <a:gd name="connsiteX50" fmla="*/ 9525 w 1390650"/>
              <a:gd name="connsiteY50" fmla="*/ 1178227 h 2559352"/>
              <a:gd name="connsiteX51" fmla="*/ 19050 w 1390650"/>
              <a:gd name="connsiteY51" fmla="*/ 1102027 h 2559352"/>
              <a:gd name="connsiteX52" fmla="*/ 38100 w 1390650"/>
              <a:gd name="connsiteY52" fmla="*/ 921052 h 2559352"/>
              <a:gd name="connsiteX53" fmla="*/ 47625 w 1390650"/>
              <a:gd name="connsiteY53" fmla="*/ 797227 h 2559352"/>
              <a:gd name="connsiteX54" fmla="*/ 57150 w 1390650"/>
              <a:gd name="connsiteY54" fmla="*/ 740077 h 2559352"/>
              <a:gd name="connsiteX55" fmla="*/ 66675 w 1390650"/>
              <a:gd name="connsiteY55" fmla="*/ 625777 h 2559352"/>
              <a:gd name="connsiteX56" fmla="*/ 57150 w 1390650"/>
              <a:gd name="connsiteY56" fmla="*/ 6652 h 2559352"/>
              <a:gd name="connsiteX0" fmla="*/ 57150 w 1418001"/>
              <a:gd name="connsiteY0" fmla="*/ 6652 h 2559352"/>
              <a:gd name="connsiteX1" fmla="*/ 895350 w 1418001"/>
              <a:gd name="connsiteY1" fmla="*/ 301927 h 2559352"/>
              <a:gd name="connsiteX2" fmla="*/ 1390650 w 1418001"/>
              <a:gd name="connsiteY2" fmla="*/ 987727 h 2559352"/>
              <a:gd name="connsiteX3" fmla="*/ 1352550 w 1418001"/>
              <a:gd name="connsiteY3" fmla="*/ 1273477 h 2559352"/>
              <a:gd name="connsiteX4" fmla="*/ 1343025 w 1418001"/>
              <a:gd name="connsiteY4" fmla="*/ 1406827 h 2559352"/>
              <a:gd name="connsiteX5" fmla="*/ 1362075 w 1418001"/>
              <a:gd name="connsiteY5" fmla="*/ 1883077 h 2559352"/>
              <a:gd name="connsiteX6" fmla="*/ 1314450 w 1418001"/>
              <a:gd name="connsiteY6" fmla="*/ 1930702 h 2559352"/>
              <a:gd name="connsiteX7" fmla="*/ 1295400 w 1418001"/>
              <a:gd name="connsiteY7" fmla="*/ 1959277 h 2559352"/>
              <a:gd name="connsiteX8" fmla="*/ 1266825 w 1418001"/>
              <a:gd name="connsiteY8" fmla="*/ 1997377 h 2559352"/>
              <a:gd name="connsiteX9" fmla="*/ 1228725 w 1418001"/>
              <a:gd name="connsiteY9" fmla="*/ 2054527 h 2559352"/>
              <a:gd name="connsiteX10" fmla="*/ 1209675 w 1418001"/>
              <a:gd name="connsiteY10" fmla="*/ 2083102 h 2559352"/>
              <a:gd name="connsiteX11" fmla="*/ 1181100 w 1418001"/>
              <a:gd name="connsiteY11" fmla="*/ 2121202 h 2559352"/>
              <a:gd name="connsiteX12" fmla="*/ 1152525 w 1418001"/>
              <a:gd name="connsiteY12" fmla="*/ 2178352 h 2559352"/>
              <a:gd name="connsiteX13" fmla="*/ 1123950 w 1418001"/>
              <a:gd name="connsiteY13" fmla="*/ 2235502 h 2559352"/>
              <a:gd name="connsiteX14" fmla="*/ 1095375 w 1418001"/>
              <a:gd name="connsiteY14" fmla="*/ 2264077 h 2559352"/>
              <a:gd name="connsiteX15" fmla="*/ 1057275 w 1418001"/>
              <a:gd name="connsiteY15" fmla="*/ 2321227 h 2559352"/>
              <a:gd name="connsiteX16" fmla="*/ 1038225 w 1418001"/>
              <a:gd name="connsiteY16" fmla="*/ 2349802 h 2559352"/>
              <a:gd name="connsiteX17" fmla="*/ 981075 w 1418001"/>
              <a:gd name="connsiteY17" fmla="*/ 2397427 h 2559352"/>
              <a:gd name="connsiteX18" fmla="*/ 914400 w 1418001"/>
              <a:gd name="connsiteY18" fmla="*/ 2473627 h 2559352"/>
              <a:gd name="connsiteX19" fmla="*/ 895350 w 1418001"/>
              <a:gd name="connsiteY19" fmla="*/ 2530777 h 2559352"/>
              <a:gd name="connsiteX20" fmla="*/ 885825 w 1418001"/>
              <a:gd name="connsiteY20" fmla="*/ 2559352 h 2559352"/>
              <a:gd name="connsiteX21" fmla="*/ 857250 w 1418001"/>
              <a:gd name="connsiteY21" fmla="*/ 2549827 h 2559352"/>
              <a:gd name="connsiteX22" fmla="*/ 838200 w 1418001"/>
              <a:gd name="connsiteY22" fmla="*/ 2521252 h 2559352"/>
              <a:gd name="connsiteX23" fmla="*/ 819150 w 1418001"/>
              <a:gd name="connsiteY23" fmla="*/ 2464102 h 2559352"/>
              <a:gd name="connsiteX24" fmla="*/ 809625 w 1418001"/>
              <a:gd name="connsiteY24" fmla="*/ 2435527 h 2559352"/>
              <a:gd name="connsiteX25" fmla="*/ 790575 w 1418001"/>
              <a:gd name="connsiteY25" fmla="*/ 2378377 h 2559352"/>
              <a:gd name="connsiteX26" fmla="*/ 781050 w 1418001"/>
              <a:gd name="connsiteY26" fmla="*/ 2349802 h 2559352"/>
              <a:gd name="connsiteX27" fmla="*/ 742950 w 1418001"/>
              <a:gd name="connsiteY27" fmla="*/ 2292652 h 2559352"/>
              <a:gd name="connsiteX28" fmla="*/ 723900 w 1418001"/>
              <a:gd name="connsiteY28" fmla="*/ 2264077 h 2559352"/>
              <a:gd name="connsiteX29" fmla="*/ 695325 w 1418001"/>
              <a:gd name="connsiteY29" fmla="*/ 2245027 h 2559352"/>
              <a:gd name="connsiteX30" fmla="*/ 628650 w 1418001"/>
              <a:gd name="connsiteY30" fmla="*/ 2168827 h 2559352"/>
              <a:gd name="connsiteX31" fmla="*/ 590550 w 1418001"/>
              <a:gd name="connsiteY31" fmla="*/ 2121202 h 2559352"/>
              <a:gd name="connsiteX32" fmla="*/ 581025 w 1418001"/>
              <a:gd name="connsiteY32" fmla="*/ 2092627 h 2559352"/>
              <a:gd name="connsiteX33" fmla="*/ 542925 w 1418001"/>
              <a:gd name="connsiteY33" fmla="*/ 2035477 h 2559352"/>
              <a:gd name="connsiteX34" fmla="*/ 504825 w 1418001"/>
              <a:gd name="connsiteY34" fmla="*/ 1978327 h 2559352"/>
              <a:gd name="connsiteX35" fmla="*/ 485775 w 1418001"/>
              <a:gd name="connsiteY35" fmla="*/ 1949752 h 2559352"/>
              <a:gd name="connsiteX36" fmla="*/ 476250 w 1418001"/>
              <a:gd name="connsiteY36" fmla="*/ 1921177 h 2559352"/>
              <a:gd name="connsiteX37" fmla="*/ 447675 w 1418001"/>
              <a:gd name="connsiteY37" fmla="*/ 1902127 h 2559352"/>
              <a:gd name="connsiteX38" fmla="*/ 419100 w 1418001"/>
              <a:gd name="connsiteY38" fmla="*/ 1844977 h 2559352"/>
              <a:gd name="connsiteX39" fmla="*/ 390525 w 1418001"/>
              <a:gd name="connsiteY39" fmla="*/ 1825927 h 2559352"/>
              <a:gd name="connsiteX40" fmla="*/ 342900 w 1418001"/>
              <a:gd name="connsiteY40" fmla="*/ 1740202 h 2559352"/>
              <a:gd name="connsiteX41" fmla="*/ 285750 w 1418001"/>
              <a:gd name="connsiteY41" fmla="*/ 1654477 h 2559352"/>
              <a:gd name="connsiteX42" fmla="*/ 266700 w 1418001"/>
              <a:gd name="connsiteY42" fmla="*/ 1625902 h 2559352"/>
              <a:gd name="connsiteX43" fmla="*/ 238125 w 1418001"/>
              <a:gd name="connsiteY43" fmla="*/ 1597327 h 2559352"/>
              <a:gd name="connsiteX44" fmla="*/ 171450 w 1418001"/>
              <a:gd name="connsiteY44" fmla="*/ 1530652 h 2559352"/>
              <a:gd name="connsiteX45" fmla="*/ 133350 w 1418001"/>
              <a:gd name="connsiteY45" fmla="*/ 1473502 h 2559352"/>
              <a:gd name="connsiteX46" fmla="*/ 76200 w 1418001"/>
              <a:gd name="connsiteY46" fmla="*/ 1435402 h 2559352"/>
              <a:gd name="connsiteX47" fmla="*/ 47625 w 1418001"/>
              <a:gd name="connsiteY47" fmla="*/ 1416352 h 2559352"/>
              <a:gd name="connsiteX48" fmla="*/ 0 w 1418001"/>
              <a:gd name="connsiteY48" fmla="*/ 1349677 h 2559352"/>
              <a:gd name="connsiteX49" fmla="*/ 9525 w 1418001"/>
              <a:gd name="connsiteY49" fmla="*/ 1178227 h 2559352"/>
              <a:gd name="connsiteX50" fmla="*/ 19050 w 1418001"/>
              <a:gd name="connsiteY50" fmla="*/ 1102027 h 2559352"/>
              <a:gd name="connsiteX51" fmla="*/ 38100 w 1418001"/>
              <a:gd name="connsiteY51" fmla="*/ 921052 h 2559352"/>
              <a:gd name="connsiteX52" fmla="*/ 47625 w 1418001"/>
              <a:gd name="connsiteY52" fmla="*/ 797227 h 2559352"/>
              <a:gd name="connsiteX53" fmla="*/ 57150 w 1418001"/>
              <a:gd name="connsiteY53" fmla="*/ 740077 h 2559352"/>
              <a:gd name="connsiteX54" fmla="*/ 66675 w 1418001"/>
              <a:gd name="connsiteY54" fmla="*/ 625777 h 2559352"/>
              <a:gd name="connsiteX55" fmla="*/ 57150 w 1418001"/>
              <a:gd name="connsiteY55" fmla="*/ 6652 h 2559352"/>
              <a:gd name="connsiteX0" fmla="*/ 57150 w 1415391"/>
              <a:gd name="connsiteY0" fmla="*/ 6652 h 2559352"/>
              <a:gd name="connsiteX1" fmla="*/ 895350 w 1415391"/>
              <a:gd name="connsiteY1" fmla="*/ 301927 h 2559352"/>
              <a:gd name="connsiteX2" fmla="*/ 1390650 w 1415391"/>
              <a:gd name="connsiteY2" fmla="*/ 987727 h 2559352"/>
              <a:gd name="connsiteX3" fmla="*/ 1343025 w 1415391"/>
              <a:gd name="connsiteY3" fmla="*/ 1406827 h 2559352"/>
              <a:gd name="connsiteX4" fmla="*/ 1362075 w 1415391"/>
              <a:gd name="connsiteY4" fmla="*/ 1883077 h 2559352"/>
              <a:gd name="connsiteX5" fmla="*/ 1314450 w 1415391"/>
              <a:gd name="connsiteY5" fmla="*/ 1930702 h 2559352"/>
              <a:gd name="connsiteX6" fmla="*/ 1295400 w 1415391"/>
              <a:gd name="connsiteY6" fmla="*/ 1959277 h 2559352"/>
              <a:gd name="connsiteX7" fmla="*/ 1266825 w 1415391"/>
              <a:gd name="connsiteY7" fmla="*/ 1997377 h 2559352"/>
              <a:gd name="connsiteX8" fmla="*/ 1228725 w 1415391"/>
              <a:gd name="connsiteY8" fmla="*/ 2054527 h 2559352"/>
              <a:gd name="connsiteX9" fmla="*/ 1209675 w 1415391"/>
              <a:gd name="connsiteY9" fmla="*/ 2083102 h 2559352"/>
              <a:gd name="connsiteX10" fmla="*/ 1181100 w 1415391"/>
              <a:gd name="connsiteY10" fmla="*/ 2121202 h 2559352"/>
              <a:gd name="connsiteX11" fmla="*/ 1152525 w 1415391"/>
              <a:gd name="connsiteY11" fmla="*/ 2178352 h 2559352"/>
              <a:gd name="connsiteX12" fmla="*/ 1123950 w 1415391"/>
              <a:gd name="connsiteY12" fmla="*/ 2235502 h 2559352"/>
              <a:gd name="connsiteX13" fmla="*/ 1095375 w 1415391"/>
              <a:gd name="connsiteY13" fmla="*/ 2264077 h 2559352"/>
              <a:gd name="connsiteX14" fmla="*/ 1057275 w 1415391"/>
              <a:gd name="connsiteY14" fmla="*/ 2321227 h 2559352"/>
              <a:gd name="connsiteX15" fmla="*/ 1038225 w 1415391"/>
              <a:gd name="connsiteY15" fmla="*/ 2349802 h 2559352"/>
              <a:gd name="connsiteX16" fmla="*/ 981075 w 1415391"/>
              <a:gd name="connsiteY16" fmla="*/ 2397427 h 2559352"/>
              <a:gd name="connsiteX17" fmla="*/ 914400 w 1415391"/>
              <a:gd name="connsiteY17" fmla="*/ 2473627 h 2559352"/>
              <a:gd name="connsiteX18" fmla="*/ 895350 w 1415391"/>
              <a:gd name="connsiteY18" fmla="*/ 2530777 h 2559352"/>
              <a:gd name="connsiteX19" fmla="*/ 885825 w 1415391"/>
              <a:gd name="connsiteY19" fmla="*/ 2559352 h 2559352"/>
              <a:gd name="connsiteX20" fmla="*/ 857250 w 1415391"/>
              <a:gd name="connsiteY20" fmla="*/ 2549827 h 2559352"/>
              <a:gd name="connsiteX21" fmla="*/ 838200 w 1415391"/>
              <a:gd name="connsiteY21" fmla="*/ 2521252 h 2559352"/>
              <a:gd name="connsiteX22" fmla="*/ 819150 w 1415391"/>
              <a:gd name="connsiteY22" fmla="*/ 2464102 h 2559352"/>
              <a:gd name="connsiteX23" fmla="*/ 809625 w 1415391"/>
              <a:gd name="connsiteY23" fmla="*/ 2435527 h 2559352"/>
              <a:gd name="connsiteX24" fmla="*/ 790575 w 1415391"/>
              <a:gd name="connsiteY24" fmla="*/ 2378377 h 2559352"/>
              <a:gd name="connsiteX25" fmla="*/ 781050 w 1415391"/>
              <a:gd name="connsiteY25" fmla="*/ 2349802 h 2559352"/>
              <a:gd name="connsiteX26" fmla="*/ 742950 w 1415391"/>
              <a:gd name="connsiteY26" fmla="*/ 2292652 h 2559352"/>
              <a:gd name="connsiteX27" fmla="*/ 723900 w 1415391"/>
              <a:gd name="connsiteY27" fmla="*/ 2264077 h 2559352"/>
              <a:gd name="connsiteX28" fmla="*/ 695325 w 1415391"/>
              <a:gd name="connsiteY28" fmla="*/ 2245027 h 2559352"/>
              <a:gd name="connsiteX29" fmla="*/ 628650 w 1415391"/>
              <a:gd name="connsiteY29" fmla="*/ 2168827 h 2559352"/>
              <a:gd name="connsiteX30" fmla="*/ 590550 w 1415391"/>
              <a:gd name="connsiteY30" fmla="*/ 2121202 h 2559352"/>
              <a:gd name="connsiteX31" fmla="*/ 581025 w 1415391"/>
              <a:gd name="connsiteY31" fmla="*/ 2092627 h 2559352"/>
              <a:gd name="connsiteX32" fmla="*/ 542925 w 1415391"/>
              <a:gd name="connsiteY32" fmla="*/ 2035477 h 2559352"/>
              <a:gd name="connsiteX33" fmla="*/ 504825 w 1415391"/>
              <a:gd name="connsiteY33" fmla="*/ 1978327 h 2559352"/>
              <a:gd name="connsiteX34" fmla="*/ 485775 w 1415391"/>
              <a:gd name="connsiteY34" fmla="*/ 1949752 h 2559352"/>
              <a:gd name="connsiteX35" fmla="*/ 476250 w 1415391"/>
              <a:gd name="connsiteY35" fmla="*/ 1921177 h 2559352"/>
              <a:gd name="connsiteX36" fmla="*/ 447675 w 1415391"/>
              <a:gd name="connsiteY36" fmla="*/ 1902127 h 2559352"/>
              <a:gd name="connsiteX37" fmla="*/ 419100 w 1415391"/>
              <a:gd name="connsiteY37" fmla="*/ 1844977 h 2559352"/>
              <a:gd name="connsiteX38" fmla="*/ 390525 w 1415391"/>
              <a:gd name="connsiteY38" fmla="*/ 1825927 h 2559352"/>
              <a:gd name="connsiteX39" fmla="*/ 342900 w 1415391"/>
              <a:gd name="connsiteY39" fmla="*/ 1740202 h 2559352"/>
              <a:gd name="connsiteX40" fmla="*/ 285750 w 1415391"/>
              <a:gd name="connsiteY40" fmla="*/ 1654477 h 2559352"/>
              <a:gd name="connsiteX41" fmla="*/ 266700 w 1415391"/>
              <a:gd name="connsiteY41" fmla="*/ 1625902 h 2559352"/>
              <a:gd name="connsiteX42" fmla="*/ 238125 w 1415391"/>
              <a:gd name="connsiteY42" fmla="*/ 1597327 h 2559352"/>
              <a:gd name="connsiteX43" fmla="*/ 171450 w 1415391"/>
              <a:gd name="connsiteY43" fmla="*/ 1530652 h 2559352"/>
              <a:gd name="connsiteX44" fmla="*/ 133350 w 1415391"/>
              <a:gd name="connsiteY44" fmla="*/ 1473502 h 2559352"/>
              <a:gd name="connsiteX45" fmla="*/ 76200 w 1415391"/>
              <a:gd name="connsiteY45" fmla="*/ 1435402 h 2559352"/>
              <a:gd name="connsiteX46" fmla="*/ 47625 w 1415391"/>
              <a:gd name="connsiteY46" fmla="*/ 1416352 h 2559352"/>
              <a:gd name="connsiteX47" fmla="*/ 0 w 1415391"/>
              <a:gd name="connsiteY47" fmla="*/ 1349677 h 2559352"/>
              <a:gd name="connsiteX48" fmla="*/ 9525 w 1415391"/>
              <a:gd name="connsiteY48" fmla="*/ 1178227 h 2559352"/>
              <a:gd name="connsiteX49" fmla="*/ 19050 w 1415391"/>
              <a:gd name="connsiteY49" fmla="*/ 1102027 h 2559352"/>
              <a:gd name="connsiteX50" fmla="*/ 38100 w 1415391"/>
              <a:gd name="connsiteY50" fmla="*/ 921052 h 2559352"/>
              <a:gd name="connsiteX51" fmla="*/ 47625 w 1415391"/>
              <a:gd name="connsiteY51" fmla="*/ 797227 h 2559352"/>
              <a:gd name="connsiteX52" fmla="*/ 57150 w 1415391"/>
              <a:gd name="connsiteY52" fmla="*/ 740077 h 2559352"/>
              <a:gd name="connsiteX53" fmla="*/ 66675 w 1415391"/>
              <a:gd name="connsiteY53" fmla="*/ 625777 h 2559352"/>
              <a:gd name="connsiteX54" fmla="*/ 57150 w 1415391"/>
              <a:gd name="connsiteY54" fmla="*/ 6652 h 2559352"/>
              <a:gd name="connsiteX0" fmla="*/ 57150 w 1421225"/>
              <a:gd name="connsiteY0" fmla="*/ 6652 h 2559352"/>
              <a:gd name="connsiteX1" fmla="*/ 895350 w 1421225"/>
              <a:gd name="connsiteY1" fmla="*/ 301927 h 2559352"/>
              <a:gd name="connsiteX2" fmla="*/ 1390650 w 1421225"/>
              <a:gd name="connsiteY2" fmla="*/ 987727 h 2559352"/>
              <a:gd name="connsiteX3" fmla="*/ 1362075 w 1421225"/>
              <a:gd name="connsiteY3" fmla="*/ 1883077 h 2559352"/>
              <a:gd name="connsiteX4" fmla="*/ 1314450 w 1421225"/>
              <a:gd name="connsiteY4" fmla="*/ 1930702 h 2559352"/>
              <a:gd name="connsiteX5" fmla="*/ 1295400 w 1421225"/>
              <a:gd name="connsiteY5" fmla="*/ 1959277 h 2559352"/>
              <a:gd name="connsiteX6" fmla="*/ 1266825 w 1421225"/>
              <a:gd name="connsiteY6" fmla="*/ 1997377 h 2559352"/>
              <a:gd name="connsiteX7" fmla="*/ 1228725 w 1421225"/>
              <a:gd name="connsiteY7" fmla="*/ 2054527 h 2559352"/>
              <a:gd name="connsiteX8" fmla="*/ 1209675 w 1421225"/>
              <a:gd name="connsiteY8" fmla="*/ 2083102 h 2559352"/>
              <a:gd name="connsiteX9" fmla="*/ 1181100 w 1421225"/>
              <a:gd name="connsiteY9" fmla="*/ 2121202 h 2559352"/>
              <a:gd name="connsiteX10" fmla="*/ 1152525 w 1421225"/>
              <a:gd name="connsiteY10" fmla="*/ 2178352 h 2559352"/>
              <a:gd name="connsiteX11" fmla="*/ 1123950 w 1421225"/>
              <a:gd name="connsiteY11" fmla="*/ 2235502 h 2559352"/>
              <a:gd name="connsiteX12" fmla="*/ 1095375 w 1421225"/>
              <a:gd name="connsiteY12" fmla="*/ 2264077 h 2559352"/>
              <a:gd name="connsiteX13" fmla="*/ 1057275 w 1421225"/>
              <a:gd name="connsiteY13" fmla="*/ 2321227 h 2559352"/>
              <a:gd name="connsiteX14" fmla="*/ 1038225 w 1421225"/>
              <a:gd name="connsiteY14" fmla="*/ 2349802 h 2559352"/>
              <a:gd name="connsiteX15" fmla="*/ 981075 w 1421225"/>
              <a:gd name="connsiteY15" fmla="*/ 2397427 h 2559352"/>
              <a:gd name="connsiteX16" fmla="*/ 914400 w 1421225"/>
              <a:gd name="connsiteY16" fmla="*/ 2473627 h 2559352"/>
              <a:gd name="connsiteX17" fmla="*/ 895350 w 1421225"/>
              <a:gd name="connsiteY17" fmla="*/ 2530777 h 2559352"/>
              <a:gd name="connsiteX18" fmla="*/ 885825 w 1421225"/>
              <a:gd name="connsiteY18" fmla="*/ 2559352 h 2559352"/>
              <a:gd name="connsiteX19" fmla="*/ 857250 w 1421225"/>
              <a:gd name="connsiteY19" fmla="*/ 2549827 h 2559352"/>
              <a:gd name="connsiteX20" fmla="*/ 838200 w 1421225"/>
              <a:gd name="connsiteY20" fmla="*/ 2521252 h 2559352"/>
              <a:gd name="connsiteX21" fmla="*/ 819150 w 1421225"/>
              <a:gd name="connsiteY21" fmla="*/ 2464102 h 2559352"/>
              <a:gd name="connsiteX22" fmla="*/ 809625 w 1421225"/>
              <a:gd name="connsiteY22" fmla="*/ 2435527 h 2559352"/>
              <a:gd name="connsiteX23" fmla="*/ 790575 w 1421225"/>
              <a:gd name="connsiteY23" fmla="*/ 2378377 h 2559352"/>
              <a:gd name="connsiteX24" fmla="*/ 781050 w 1421225"/>
              <a:gd name="connsiteY24" fmla="*/ 2349802 h 2559352"/>
              <a:gd name="connsiteX25" fmla="*/ 742950 w 1421225"/>
              <a:gd name="connsiteY25" fmla="*/ 2292652 h 2559352"/>
              <a:gd name="connsiteX26" fmla="*/ 723900 w 1421225"/>
              <a:gd name="connsiteY26" fmla="*/ 2264077 h 2559352"/>
              <a:gd name="connsiteX27" fmla="*/ 695325 w 1421225"/>
              <a:gd name="connsiteY27" fmla="*/ 2245027 h 2559352"/>
              <a:gd name="connsiteX28" fmla="*/ 628650 w 1421225"/>
              <a:gd name="connsiteY28" fmla="*/ 2168827 h 2559352"/>
              <a:gd name="connsiteX29" fmla="*/ 590550 w 1421225"/>
              <a:gd name="connsiteY29" fmla="*/ 2121202 h 2559352"/>
              <a:gd name="connsiteX30" fmla="*/ 581025 w 1421225"/>
              <a:gd name="connsiteY30" fmla="*/ 2092627 h 2559352"/>
              <a:gd name="connsiteX31" fmla="*/ 542925 w 1421225"/>
              <a:gd name="connsiteY31" fmla="*/ 2035477 h 2559352"/>
              <a:gd name="connsiteX32" fmla="*/ 504825 w 1421225"/>
              <a:gd name="connsiteY32" fmla="*/ 1978327 h 2559352"/>
              <a:gd name="connsiteX33" fmla="*/ 485775 w 1421225"/>
              <a:gd name="connsiteY33" fmla="*/ 1949752 h 2559352"/>
              <a:gd name="connsiteX34" fmla="*/ 476250 w 1421225"/>
              <a:gd name="connsiteY34" fmla="*/ 1921177 h 2559352"/>
              <a:gd name="connsiteX35" fmla="*/ 447675 w 1421225"/>
              <a:gd name="connsiteY35" fmla="*/ 1902127 h 2559352"/>
              <a:gd name="connsiteX36" fmla="*/ 419100 w 1421225"/>
              <a:gd name="connsiteY36" fmla="*/ 1844977 h 2559352"/>
              <a:gd name="connsiteX37" fmla="*/ 390525 w 1421225"/>
              <a:gd name="connsiteY37" fmla="*/ 1825927 h 2559352"/>
              <a:gd name="connsiteX38" fmla="*/ 342900 w 1421225"/>
              <a:gd name="connsiteY38" fmla="*/ 1740202 h 2559352"/>
              <a:gd name="connsiteX39" fmla="*/ 285750 w 1421225"/>
              <a:gd name="connsiteY39" fmla="*/ 1654477 h 2559352"/>
              <a:gd name="connsiteX40" fmla="*/ 266700 w 1421225"/>
              <a:gd name="connsiteY40" fmla="*/ 1625902 h 2559352"/>
              <a:gd name="connsiteX41" fmla="*/ 238125 w 1421225"/>
              <a:gd name="connsiteY41" fmla="*/ 1597327 h 2559352"/>
              <a:gd name="connsiteX42" fmla="*/ 171450 w 1421225"/>
              <a:gd name="connsiteY42" fmla="*/ 1530652 h 2559352"/>
              <a:gd name="connsiteX43" fmla="*/ 133350 w 1421225"/>
              <a:gd name="connsiteY43" fmla="*/ 1473502 h 2559352"/>
              <a:gd name="connsiteX44" fmla="*/ 76200 w 1421225"/>
              <a:gd name="connsiteY44" fmla="*/ 1435402 h 2559352"/>
              <a:gd name="connsiteX45" fmla="*/ 47625 w 1421225"/>
              <a:gd name="connsiteY45" fmla="*/ 1416352 h 2559352"/>
              <a:gd name="connsiteX46" fmla="*/ 0 w 1421225"/>
              <a:gd name="connsiteY46" fmla="*/ 1349677 h 2559352"/>
              <a:gd name="connsiteX47" fmla="*/ 9525 w 1421225"/>
              <a:gd name="connsiteY47" fmla="*/ 1178227 h 2559352"/>
              <a:gd name="connsiteX48" fmla="*/ 19050 w 1421225"/>
              <a:gd name="connsiteY48" fmla="*/ 1102027 h 2559352"/>
              <a:gd name="connsiteX49" fmla="*/ 38100 w 1421225"/>
              <a:gd name="connsiteY49" fmla="*/ 921052 h 2559352"/>
              <a:gd name="connsiteX50" fmla="*/ 47625 w 1421225"/>
              <a:gd name="connsiteY50" fmla="*/ 797227 h 2559352"/>
              <a:gd name="connsiteX51" fmla="*/ 57150 w 1421225"/>
              <a:gd name="connsiteY51" fmla="*/ 740077 h 2559352"/>
              <a:gd name="connsiteX52" fmla="*/ 66675 w 1421225"/>
              <a:gd name="connsiteY52" fmla="*/ 625777 h 2559352"/>
              <a:gd name="connsiteX53" fmla="*/ 57150 w 1421225"/>
              <a:gd name="connsiteY53" fmla="*/ 6652 h 2559352"/>
              <a:gd name="connsiteX0" fmla="*/ 61737 w 1425812"/>
              <a:gd name="connsiteY0" fmla="*/ 6652 h 2559352"/>
              <a:gd name="connsiteX1" fmla="*/ 899937 w 1425812"/>
              <a:gd name="connsiteY1" fmla="*/ 301927 h 2559352"/>
              <a:gd name="connsiteX2" fmla="*/ 1395237 w 1425812"/>
              <a:gd name="connsiteY2" fmla="*/ 987727 h 2559352"/>
              <a:gd name="connsiteX3" fmla="*/ 1366662 w 1425812"/>
              <a:gd name="connsiteY3" fmla="*/ 1883077 h 2559352"/>
              <a:gd name="connsiteX4" fmla="*/ 1319037 w 1425812"/>
              <a:gd name="connsiteY4" fmla="*/ 1930702 h 2559352"/>
              <a:gd name="connsiteX5" fmla="*/ 1299987 w 1425812"/>
              <a:gd name="connsiteY5" fmla="*/ 1959277 h 2559352"/>
              <a:gd name="connsiteX6" fmla="*/ 1271412 w 1425812"/>
              <a:gd name="connsiteY6" fmla="*/ 1997377 h 2559352"/>
              <a:gd name="connsiteX7" fmla="*/ 1233312 w 1425812"/>
              <a:gd name="connsiteY7" fmla="*/ 2054527 h 2559352"/>
              <a:gd name="connsiteX8" fmla="*/ 1214262 w 1425812"/>
              <a:gd name="connsiteY8" fmla="*/ 2083102 h 2559352"/>
              <a:gd name="connsiteX9" fmla="*/ 1185687 w 1425812"/>
              <a:gd name="connsiteY9" fmla="*/ 2121202 h 2559352"/>
              <a:gd name="connsiteX10" fmla="*/ 1157112 w 1425812"/>
              <a:gd name="connsiteY10" fmla="*/ 2178352 h 2559352"/>
              <a:gd name="connsiteX11" fmla="*/ 1128537 w 1425812"/>
              <a:gd name="connsiteY11" fmla="*/ 2235502 h 2559352"/>
              <a:gd name="connsiteX12" fmla="*/ 1099962 w 1425812"/>
              <a:gd name="connsiteY12" fmla="*/ 2264077 h 2559352"/>
              <a:gd name="connsiteX13" fmla="*/ 1061862 w 1425812"/>
              <a:gd name="connsiteY13" fmla="*/ 2321227 h 2559352"/>
              <a:gd name="connsiteX14" fmla="*/ 1042812 w 1425812"/>
              <a:gd name="connsiteY14" fmla="*/ 2349802 h 2559352"/>
              <a:gd name="connsiteX15" fmla="*/ 985662 w 1425812"/>
              <a:gd name="connsiteY15" fmla="*/ 2397427 h 2559352"/>
              <a:gd name="connsiteX16" fmla="*/ 918987 w 1425812"/>
              <a:gd name="connsiteY16" fmla="*/ 2473627 h 2559352"/>
              <a:gd name="connsiteX17" fmla="*/ 899937 w 1425812"/>
              <a:gd name="connsiteY17" fmla="*/ 2530777 h 2559352"/>
              <a:gd name="connsiteX18" fmla="*/ 890412 w 1425812"/>
              <a:gd name="connsiteY18" fmla="*/ 2559352 h 2559352"/>
              <a:gd name="connsiteX19" fmla="*/ 861837 w 1425812"/>
              <a:gd name="connsiteY19" fmla="*/ 2549827 h 2559352"/>
              <a:gd name="connsiteX20" fmla="*/ 842787 w 1425812"/>
              <a:gd name="connsiteY20" fmla="*/ 2521252 h 2559352"/>
              <a:gd name="connsiteX21" fmla="*/ 823737 w 1425812"/>
              <a:gd name="connsiteY21" fmla="*/ 2464102 h 2559352"/>
              <a:gd name="connsiteX22" fmla="*/ 814212 w 1425812"/>
              <a:gd name="connsiteY22" fmla="*/ 2435527 h 2559352"/>
              <a:gd name="connsiteX23" fmla="*/ 795162 w 1425812"/>
              <a:gd name="connsiteY23" fmla="*/ 2378377 h 2559352"/>
              <a:gd name="connsiteX24" fmla="*/ 785637 w 1425812"/>
              <a:gd name="connsiteY24" fmla="*/ 2349802 h 2559352"/>
              <a:gd name="connsiteX25" fmla="*/ 747537 w 1425812"/>
              <a:gd name="connsiteY25" fmla="*/ 2292652 h 2559352"/>
              <a:gd name="connsiteX26" fmla="*/ 728487 w 1425812"/>
              <a:gd name="connsiteY26" fmla="*/ 2264077 h 2559352"/>
              <a:gd name="connsiteX27" fmla="*/ 699912 w 1425812"/>
              <a:gd name="connsiteY27" fmla="*/ 2245027 h 2559352"/>
              <a:gd name="connsiteX28" fmla="*/ 633237 w 1425812"/>
              <a:gd name="connsiteY28" fmla="*/ 2168827 h 2559352"/>
              <a:gd name="connsiteX29" fmla="*/ 595137 w 1425812"/>
              <a:gd name="connsiteY29" fmla="*/ 2121202 h 2559352"/>
              <a:gd name="connsiteX30" fmla="*/ 585612 w 1425812"/>
              <a:gd name="connsiteY30" fmla="*/ 2092627 h 2559352"/>
              <a:gd name="connsiteX31" fmla="*/ 547512 w 1425812"/>
              <a:gd name="connsiteY31" fmla="*/ 2035477 h 2559352"/>
              <a:gd name="connsiteX32" fmla="*/ 509412 w 1425812"/>
              <a:gd name="connsiteY32" fmla="*/ 1978327 h 2559352"/>
              <a:gd name="connsiteX33" fmla="*/ 490362 w 1425812"/>
              <a:gd name="connsiteY33" fmla="*/ 1949752 h 2559352"/>
              <a:gd name="connsiteX34" fmla="*/ 480837 w 1425812"/>
              <a:gd name="connsiteY34" fmla="*/ 1921177 h 2559352"/>
              <a:gd name="connsiteX35" fmla="*/ 452262 w 1425812"/>
              <a:gd name="connsiteY35" fmla="*/ 1902127 h 2559352"/>
              <a:gd name="connsiteX36" fmla="*/ 423687 w 1425812"/>
              <a:gd name="connsiteY36" fmla="*/ 1844977 h 2559352"/>
              <a:gd name="connsiteX37" fmla="*/ 395112 w 1425812"/>
              <a:gd name="connsiteY37" fmla="*/ 1825927 h 2559352"/>
              <a:gd name="connsiteX38" fmla="*/ 347487 w 1425812"/>
              <a:gd name="connsiteY38" fmla="*/ 1740202 h 2559352"/>
              <a:gd name="connsiteX39" fmla="*/ 290337 w 1425812"/>
              <a:gd name="connsiteY39" fmla="*/ 1654477 h 2559352"/>
              <a:gd name="connsiteX40" fmla="*/ 271287 w 1425812"/>
              <a:gd name="connsiteY40" fmla="*/ 1625902 h 2559352"/>
              <a:gd name="connsiteX41" fmla="*/ 242712 w 1425812"/>
              <a:gd name="connsiteY41" fmla="*/ 1597327 h 2559352"/>
              <a:gd name="connsiteX42" fmla="*/ 176037 w 1425812"/>
              <a:gd name="connsiteY42" fmla="*/ 1530652 h 2559352"/>
              <a:gd name="connsiteX43" fmla="*/ 137937 w 1425812"/>
              <a:gd name="connsiteY43" fmla="*/ 1473502 h 2559352"/>
              <a:gd name="connsiteX44" fmla="*/ 80787 w 1425812"/>
              <a:gd name="connsiteY44" fmla="*/ 1435402 h 2559352"/>
              <a:gd name="connsiteX45" fmla="*/ 52212 w 1425812"/>
              <a:gd name="connsiteY45" fmla="*/ 1416352 h 2559352"/>
              <a:gd name="connsiteX46" fmla="*/ 4587 w 1425812"/>
              <a:gd name="connsiteY46" fmla="*/ 1349677 h 2559352"/>
              <a:gd name="connsiteX47" fmla="*/ 14112 w 1425812"/>
              <a:gd name="connsiteY47" fmla="*/ 1178227 h 2559352"/>
              <a:gd name="connsiteX48" fmla="*/ 23637 w 1425812"/>
              <a:gd name="connsiteY48" fmla="*/ 1102027 h 2559352"/>
              <a:gd name="connsiteX49" fmla="*/ 42687 w 1425812"/>
              <a:gd name="connsiteY49" fmla="*/ 921052 h 2559352"/>
              <a:gd name="connsiteX50" fmla="*/ 52212 w 1425812"/>
              <a:gd name="connsiteY50" fmla="*/ 797227 h 2559352"/>
              <a:gd name="connsiteX51" fmla="*/ 61737 w 1425812"/>
              <a:gd name="connsiteY51" fmla="*/ 740077 h 2559352"/>
              <a:gd name="connsiteX52" fmla="*/ 61737 w 1425812"/>
              <a:gd name="connsiteY52" fmla="*/ 6652 h 2559352"/>
              <a:gd name="connsiteX0" fmla="*/ 64613 w 1428688"/>
              <a:gd name="connsiteY0" fmla="*/ 6652 h 2559352"/>
              <a:gd name="connsiteX1" fmla="*/ 902813 w 1428688"/>
              <a:gd name="connsiteY1" fmla="*/ 301927 h 2559352"/>
              <a:gd name="connsiteX2" fmla="*/ 1398113 w 1428688"/>
              <a:gd name="connsiteY2" fmla="*/ 987727 h 2559352"/>
              <a:gd name="connsiteX3" fmla="*/ 1369538 w 1428688"/>
              <a:gd name="connsiteY3" fmla="*/ 1883077 h 2559352"/>
              <a:gd name="connsiteX4" fmla="*/ 1321913 w 1428688"/>
              <a:gd name="connsiteY4" fmla="*/ 1930702 h 2559352"/>
              <a:gd name="connsiteX5" fmla="*/ 1302863 w 1428688"/>
              <a:gd name="connsiteY5" fmla="*/ 1959277 h 2559352"/>
              <a:gd name="connsiteX6" fmla="*/ 1274288 w 1428688"/>
              <a:gd name="connsiteY6" fmla="*/ 1997377 h 2559352"/>
              <a:gd name="connsiteX7" fmla="*/ 1236188 w 1428688"/>
              <a:gd name="connsiteY7" fmla="*/ 2054527 h 2559352"/>
              <a:gd name="connsiteX8" fmla="*/ 1217138 w 1428688"/>
              <a:gd name="connsiteY8" fmla="*/ 2083102 h 2559352"/>
              <a:gd name="connsiteX9" fmla="*/ 1188563 w 1428688"/>
              <a:gd name="connsiteY9" fmla="*/ 2121202 h 2559352"/>
              <a:gd name="connsiteX10" fmla="*/ 1159988 w 1428688"/>
              <a:gd name="connsiteY10" fmla="*/ 2178352 h 2559352"/>
              <a:gd name="connsiteX11" fmla="*/ 1131413 w 1428688"/>
              <a:gd name="connsiteY11" fmla="*/ 2235502 h 2559352"/>
              <a:gd name="connsiteX12" fmla="*/ 1102838 w 1428688"/>
              <a:gd name="connsiteY12" fmla="*/ 2264077 h 2559352"/>
              <a:gd name="connsiteX13" fmla="*/ 1064738 w 1428688"/>
              <a:gd name="connsiteY13" fmla="*/ 2321227 h 2559352"/>
              <a:gd name="connsiteX14" fmla="*/ 1045688 w 1428688"/>
              <a:gd name="connsiteY14" fmla="*/ 2349802 h 2559352"/>
              <a:gd name="connsiteX15" fmla="*/ 988538 w 1428688"/>
              <a:gd name="connsiteY15" fmla="*/ 2397427 h 2559352"/>
              <a:gd name="connsiteX16" fmla="*/ 921863 w 1428688"/>
              <a:gd name="connsiteY16" fmla="*/ 2473627 h 2559352"/>
              <a:gd name="connsiteX17" fmla="*/ 902813 w 1428688"/>
              <a:gd name="connsiteY17" fmla="*/ 2530777 h 2559352"/>
              <a:gd name="connsiteX18" fmla="*/ 893288 w 1428688"/>
              <a:gd name="connsiteY18" fmla="*/ 2559352 h 2559352"/>
              <a:gd name="connsiteX19" fmla="*/ 864713 w 1428688"/>
              <a:gd name="connsiteY19" fmla="*/ 2549827 h 2559352"/>
              <a:gd name="connsiteX20" fmla="*/ 845663 w 1428688"/>
              <a:gd name="connsiteY20" fmla="*/ 2521252 h 2559352"/>
              <a:gd name="connsiteX21" fmla="*/ 826613 w 1428688"/>
              <a:gd name="connsiteY21" fmla="*/ 2464102 h 2559352"/>
              <a:gd name="connsiteX22" fmla="*/ 817088 w 1428688"/>
              <a:gd name="connsiteY22" fmla="*/ 2435527 h 2559352"/>
              <a:gd name="connsiteX23" fmla="*/ 798038 w 1428688"/>
              <a:gd name="connsiteY23" fmla="*/ 2378377 h 2559352"/>
              <a:gd name="connsiteX24" fmla="*/ 788513 w 1428688"/>
              <a:gd name="connsiteY24" fmla="*/ 2349802 h 2559352"/>
              <a:gd name="connsiteX25" fmla="*/ 750413 w 1428688"/>
              <a:gd name="connsiteY25" fmla="*/ 2292652 h 2559352"/>
              <a:gd name="connsiteX26" fmla="*/ 731363 w 1428688"/>
              <a:gd name="connsiteY26" fmla="*/ 2264077 h 2559352"/>
              <a:gd name="connsiteX27" fmla="*/ 702788 w 1428688"/>
              <a:gd name="connsiteY27" fmla="*/ 2245027 h 2559352"/>
              <a:gd name="connsiteX28" fmla="*/ 636113 w 1428688"/>
              <a:gd name="connsiteY28" fmla="*/ 2168827 h 2559352"/>
              <a:gd name="connsiteX29" fmla="*/ 598013 w 1428688"/>
              <a:gd name="connsiteY29" fmla="*/ 2121202 h 2559352"/>
              <a:gd name="connsiteX30" fmla="*/ 588488 w 1428688"/>
              <a:gd name="connsiteY30" fmla="*/ 2092627 h 2559352"/>
              <a:gd name="connsiteX31" fmla="*/ 550388 w 1428688"/>
              <a:gd name="connsiteY31" fmla="*/ 2035477 h 2559352"/>
              <a:gd name="connsiteX32" fmla="*/ 512288 w 1428688"/>
              <a:gd name="connsiteY32" fmla="*/ 1978327 h 2559352"/>
              <a:gd name="connsiteX33" fmla="*/ 493238 w 1428688"/>
              <a:gd name="connsiteY33" fmla="*/ 1949752 h 2559352"/>
              <a:gd name="connsiteX34" fmla="*/ 483713 w 1428688"/>
              <a:gd name="connsiteY34" fmla="*/ 1921177 h 2559352"/>
              <a:gd name="connsiteX35" fmla="*/ 455138 w 1428688"/>
              <a:gd name="connsiteY35" fmla="*/ 1902127 h 2559352"/>
              <a:gd name="connsiteX36" fmla="*/ 426563 w 1428688"/>
              <a:gd name="connsiteY36" fmla="*/ 1844977 h 2559352"/>
              <a:gd name="connsiteX37" fmla="*/ 397988 w 1428688"/>
              <a:gd name="connsiteY37" fmla="*/ 1825927 h 2559352"/>
              <a:gd name="connsiteX38" fmla="*/ 350363 w 1428688"/>
              <a:gd name="connsiteY38" fmla="*/ 1740202 h 2559352"/>
              <a:gd name="connsiteX39" fmla="*/ 293213 w 1428688"/>
              <a:gd name="connsiteY39" fmla="*/ 1654477 h 2559352"/>
              <a:gd name="connsiteX40" fmla="*/ 274163 w 1428688"/>
              <a:gd name="connsiteY40" fmla="*/ 1625902 h 2559352"/>
              <a:gd name="connsiteX41" fmla="*/ 245588 w 1428688"/>
              <a:gd name="connsiteY41" fmla="*/ 1597327 h 2559352"/>
              <a:gd name="connsiteX42" fmla="*/ 178913 w 1428688"/>
              <a:gd name="connsiteY42" fmla="*/ 1530652 h 2559352"/>
              <a:gd name="connsiteX43" fmla="*/ 140813 w 1428688"/>
              <a:gd name="connsiteY43" fmla="*/ 1473502 h 2559352"/>
              <a:gd name="connsiteX44" fmla="*/ 83663 w 1428688"/>
              <a:gd name="connsiteY44" fmla="*/ 1435402 h 2559352"/>
              <a:gd name="connsiteX45" fmla="*/ 55088 w 1428688"/>
              <a:gd name="connsiteY45" fmla="*/ 1416352 h 2559352"/>
              <a:gd name="connsiteX46" fmla="*/ 7463 w 1428688"/>
              <a:gd name="connsiteY46" fmla="*/ 1349677 h 2559352"/>
              <a:gd name="connsiteX47" fmla="*/ 16988 w 1428688"/>
              <a:gd name="connsiteY47" fmla="*/ 1178227 h 2559352"/>
              <a:gd name="connsiteX48" fmla="*/ 26513 w 1428688"/>
              <a:gd name="connsiteY48" fmla="*/ 1102027 h 2559352"/>
              <a:gd name="connsiteX49" fmla="*/ 45563 w 1428688"/>
              <a:gd name="connsiteY49" fmla="*/ 921052 h 2559352"/>
              <a:gd name="connsiteX50" fmla="*/ 55088 w 1428688"/>
              <a:gd name="connsiteY50" fmla="*/ 797227 h 2559352"/>
              <a:gd name="connsiteX51" fmla="*/ 64613 w 1428688"/>
              <a:gd name="connsiteY51" fmla="*/ 6652 h 2559352"/>
              <a:gd name="connsiteX0" fmla="*/ 67254 w 1431329"/>
              <a:gd name="connsiteY0" fmla="*/ 6652 h 2559352"/>
              <a:gd name="connsiteX1" fmla="*/ 905454 w 1431329"/>
              <a:gd name="connsiteY1" fmla="*/ 301927 h 2559352"/>
              <a:gd name="connsiteX2" fmla="*/ 1400754 w 1431329"/>
              <a:gd name="connsiteY2" fmla="*/ 987727 h 2559352"/>
              <a:gd name="connsiteX3" fmla="*/ 1372179 w 1431329"/>
              <a:gd name="connsiteY3" fmla="*/ 1883077 h 2559352"/>
              <a:gd name="connsiteX4" fmla="*/ 1324554 w 1431329"/>
              <a:gd name="connsiteY4" fmla="*/ 1930702 h 2559352"/>
              <a:gd name="connsiteX5" fmla="*/ 1305504 w 1431329"/>
              <a:gd name="connsiteY5" fmla="*/ 1959277 h 2559352"/>
              <a:gd name="connsiteX6" fmla="*/ 1276929 w 1431329"/>
              <a:gd name="connsiteY6" fmla="*/ 1997377 h 2559352"/>
              <a:gd name="connsiteX7" fmla="*/ 1238829 w 1431329"/>
              <a:gd name="connsiteY7" fmla="*/ 2054527 h 2559352"/>
              <a:gd name="connsiteX8" fmla="*/ 1219779 w 1431329"/>
              <a:gd name="connsiteY8" fmla="*/ 2083102 h 2559352"/>
              <a:gd name="connsiteX9" fmla="*/ 1191204 w 1431329"/>
              <a:gd name="connsiteY9" fmla="*/ 2121202 h 2559352"/>
              <a:gd name="connsiteX10" fmla="*/ 1162629 w 1431329"/>
              <a:gd name="connsiteY10" fmla="*/ 2178352 h 2559352"/>
              <a:gd name="connsiteX11" fmla="*/ 1134054 w 1431329"/>
              <a:gd name="connsiteY11" fmla="*/ 2235502 h 2559352"/>
              <a:gd name="connsiteX12" fmla="*/ 1105479 w 1431329"/>
              <a:gd name="connsiteY12" fmla="*/ 2264077 h 2559352"/>
              <a:gd name="connsiteX13" fmla="*/ 1067379 w 1431329"/>
              <a:gd name="connsiteY13" fmla="*/ 2321227 h 2559352"/>
              <a:gd name="connsiteX14" fmla="*/ 1048329 w 1431329"/>
              <a:gd name="connsiteY14" fmla="*/ 2349802 h 2559352"/>
              <a:gd name="connsiteX15" fmla="*/ 991179 w 1431329"/>
              <a:gd name="connsiteY15" fmla="*/ 2397427 h 2559352"/>
              <a:gd name="connsiteX16" fmla="*/ 924504 w 1431329"/>
              <a:gd name="connsiteY16" fmla="*/ 2473627 h 2559352"/>
              <a:gd name="connsiteX17" fmla="*/ 905454 w 1431329"/>
              <a:gd name="connsiteY17" fmla="*/ 2530777 h 2559352"/>
              <a:gd name="connsiteX18" fmla="*/ 895929 w 1431329"/>
              <a:gd name="connsiteY18" fmla="*/ 2559352 h 2559352"/>
              <a:gd name="connsiteX19" fmla="*/ 867354 w 1431329"/>
              <a:gd name="connsiteY19" fmla="*/ 2549827 h 2559352"/>
              <a:gd name="connsiteX20" fmla="*/ 848304 w 1431329"/>
              <a:gd name="connsiteY20" fmla="*/ 2521252 h 2559352"/>
              <a:gd name="connsiteX21" fmla="*/ 829254 w 1431329"/>
              <a:gd name="connsiteY21" fmla="*/ 2464102 h 2559352"/>
              <a:gd name="connsiteX22" fmla="*/ 819729 w 1431329"/>
              <a:gd name="connsiteY22" fmla="*/ 2435527 h 2559352"/>
              <a:gd name="connsiteX23" fmla="*/ 800679 w 1431329"/>
              <a:gd name="connsiteY23" fmla="*/ 2378377 h 2559352"/>
              <a:gd name="connsiteX24" fmla="*/ 791154 w 1431329"/>
              <a:gd name="connsiteY24" fmla="*/ 2349802 h 2559352"/>
              <a:gd name="connsiteX25" fmla="*/ 753054 w 1431329"/>
              <a:gd name="connsiteY25" fmla="*/ 2292652 h 2559352"/>
              <a:gd name="connsiteX26" fmla="*/ 734004 w 1431329"/>
              <a:gd name="connsiteY26" fmla="*/ 2264077 h 2559352"/>
              <a:gd name="connsiteX27" fmla="*/ 705429 w 1431329"/>
              <a:gd name="connsiteY27" fmla="*/ 2245027 h 2559352"/>
              <a:gd name="connsiteX28" fmla="*/ 638754 w 1431329"/>
              <a:gd name="connsiteY28" fmla="*/ 2168827 h 2559352"/>
              <a:gd name="connsiteX29" fmla="*/ 600654 w 1431329"/>
              <a:gd name="connsiteY29" fmla="*/ 2121202 h 2559352"/>
              <a:gd name="connsiteX30" fmla="*/ 591129 w 1431329"/>
              <a:gd name="connsiteY30" fmla="*/ 2092627 h 2559352"/>
              <a:gd name="connsiteX31" fmla="*/ 553029 w 1431329"/>
              <a:gd name="connsiteY31" fmla="*/ 2035477 h 2559352"/>
              <a:gd name="connsiteX32" fmla="*/ 514929 w 1431329"/>
              <a:gd name="connsiteY32" fmla="*/ 1978327 h 2559352"/>
              <a:gd name="connsiteX33" fmla="*/ 495879 w 1431329"/>
              <a:gd name="connsiteY33" fmla="*/ 1949752 h 2559352"/>
              <a:gd name="connsiteX34" fmla="*/ 486354 w 1431329"/>
              <a:gd name="connsiteY34" fmla="*/ 1921177 h 2559352"/>
              <a:gd name="connsiteX35" fmla="*/ 457779 w 1431329"/>
              <a:gd name="connsiteY35" fmla="*/ 1902127 h 2559352"/>
              <a:gd name="connsiteX36" fmla="*/ 429204 w 1431329"/>
              <a:gd name="connsiteY36" fmla="*/ 1844977 h 2559352"/>
              <a:gd name="connsiteX37" fmla="*/ 400629 w 1431329"/>
              <a:gd name="connsiteY37" fmla="*/ 1825927 h 2559352"/>
              <a:gd name="connsiteX38" fmla="*/ 353004 w 1431329"/>
              <a:gd name="connsiteY38" fmla="*/ 1740202 h 2559352"/>
              <a:gd name="connsiteX39" fmla="*/ 295854 w 1431329"/>
              <a:gd name="connsiteY39" fmla="*/ 1654477 h 2559352"/>
              <a:gd name="connsiteX40" fmla="*/ 276804 w 1431329"/>
              <a:gd name="connsiteY40" fmla="*/ 1625902 h 2559352"/>
              <a:gd name="connsiteX41" fmla="*/ 248229 w 1431329"/>
              <a:gd name="connsiteY41" fmla="*/ 1597327 h 2559352"/>
              <a:gd name="connsiteX42" fmla="*/ 181554 w 1431329"/>
              <a:gd name="connsiteY42" fmla="*/ 1530652 h 2559352"/>
              <a:gd name="connsiteX43" fmla="*/ 143454 w 1431329"/>
              <a:gd name="connsiteY43" fmla="*/ 1473502 h 2559352"/>
              <a:gd name="connsiteX44" fmla="*/ 86304 w 1431329"/>
              <a:gd name="connsiteY44" fmla="*/ 1435402 h 2559352"/>
              <a:gd name="connsiteX45" fmla="*/ 57729 w 1431329"/>
              <a:gd name="connsiteY45" fmla="*/ 1416352 h 2559352"/>
              <a:gd name="connsiteX46" fmla="*/ 10104 w 1431329"/>
              <a:gd name="connsiteY46" fmla="*/ 1349677 h 2559352"/>
              <a:gd name="connsiteX47" fmla="*/ 19629 w 1431329"/>
              <a:gd name="connsiteY47" fmla="*/ 1178227 h 2559352"/>
              <a:gd name="connsiteX48" fmla="*/ 29154 w 1431329"/>
              <a:gd name="connsiteY48" fmla="*/ 1102027 h 2559352"/>
              <a:gd name="connsiteX49" fmla="*/ 48204 w 1431329"/>
              <a:gd name="connsiteY49" fmla="*/ 921052 h 2559352"/>
              <a:gd name="connsiteX50" fmla="*/ 67254 w 1431329"/>
              <a:gd name="connsiteY50" fmla="*/ 6652 h 2559352"/>
              <a:gd name="connsiteX0" fmla="*/ 67254 w 1431329"/>
              <a:gd name="connsiteY0" fmla="*/ 6652 h 2559352"/>
              <a:gd name="connsiteX1" fmla="*/ 905454 w 1431329"/>
              <a:gd name="connsiteY1" fmla="*/ 301927 h 2559352"/>
              <a:gd name="connsiteX2" fmla="*/ 1400754 w 1431329"/>
              <a:gd name="connsiteY2" fmla="*/ 987727 h 2559352"/>
              <a:gd name="connsiteX3" fmla="*/ 1372179 w 1431329"/>
              <a:gd name="connsiteY3" fmla="*/ 1883077 h 2559352"/>
              <a:gd name="connsiteX4" fmla="*/ 1324554 w 1431329"/>
              <a:gd name="connsiteY4" fmla="*/ 1930702 h 2559352"/>
              <a:gd name="connsiteX5" fmla="*/ 1305504 w 1431329"/>
              <a:gd name="connsiteY5" fmla="*/ 1959277 h 2559352"/>
              <a:gd name="connsiteX6" fmla="*/ 1276929 w 1431329"/>
              <a:gd name="connsiteY6" fmla="*/ 1997377 h 2559352"/>
              <a:gd name="connsiteX7" fmla="*/ 1238829 w 1431329"/>
              <a:gd name="connsiteY7" fmla="*/ 2054527 h 2559352"/>
              <a:gd name="connsiteX8" fmla="*/ 1219779 w 1431329"/>
              <a:gd name="connsiteY8" fmla="*/ 2083102 h 2559352"/>
              <a:gd name="connsiteX9" fmla="*/ 1191204 w 1431329"/>
              <a:gd name="connsiteY9" fmla="*/ 2121202 h 2559352"/>
              <a:gd name="connsiteX10" fmla="*/ 1162629 w 1431329"/>
              <a:gd name="connsiteY10" fmla="*/ 2178352 h 2559352"/>
              <a:gd name="connsiteX11" fmla="*/ 1134054 w 1431329"/>
              <a:gd name="connsiteY11" fmla="*/ 2235502 h 2559352"/>
              <a:gd name="connsiteX12" fmla="*/ 1105479 w 1431329"/>
              <a:gd name="connsiteY12" fmla="*/ 2264077 h 2559352"/>
              <a:gd name="connsiteX13" fmla="*/ 1067379 w 1431329"/>
              <a:gd name="connsiteY13" fmla="*/ 2321227 h 2559352"/>
              <a:gd name="connsiteX14" fmla="*/ 1048329 w 1431329"/>
              <a:gd name="connsiteY14" fmla="*/ 2349802 h 2559352"/>
              <a:gd name="connsiteX15" fmla="*/ 991179 w 1431329"/>
              <a:gd name="connsiteY15" fmla="*/ 2397427 h 2559352"/>
              <a:gd name="connsiteX16" fmla="*/ 924504 w 1431329"/>
              <a:gd name="connsiteY16" fmla="*/ 2473627 h 2559352"/>
              <a:gd name="connsiteX17" fmla="*/ 905454 w 1431329"/>
              <a:gd name="connsiteY17" fmla="*/ 2530777 h 2559352"/>
              <a:gd name="connsiteX18" fmla="*/ 895929 w 1431329"/>
              <a:gd name="connsiteY18" fmla="*/ 2559352 h 2559352"/>
              <a:gd name="connsiteX19" fmla="*/ 867354 w 1431329"/>
              <a:gd name="connsiteY19" fmla="*/ 2549827 h 2559352"/>
              <a:gd name="connsiteX20" fmla="*/ 848304 w 1431329"/>
              <a:gd name="connsiteY20" fmla="*/ 2521252 h 2559352"/>
              <a:gd name="connsiteX21" fmla="*/ 829254 w 1431329"/>
              <a:gd name="connsiteY21" fmla="*/ 2464102 h 2559352"/>
              <a:gd name="connsiteX22" fmla="*/ 819729 w 1431329"/>
              <a:gd name="connsiteY22" fmla="*/ 2435527 h 2559352"/>
              <a:gd name="connsiteX23" fmla="*/ 800679 w 1431329"/>
              <a:gd name="connsiteY23" fmla="*/ 2378377 h 2559352"/>
              <a:gd name="connsiteX24" fmla="*/ 791154 w 1431329"/>
              <a:gd name="connsiteY24" fmla="*/ 2349802 h 2559352"/>
              <a:gd name="connsiteX25" fmla="*/ 753054 w 1431329"/>
              <a:gd name="connsiteY25" fmla="*/ 2292652 h 2559352"/>
              <a:gd name="connsiteX26" fmla="*/ 734004 w 1431329"/>
              <a:gd name="connsiteY26" fmla="*/ 2264077 h 2559352"/>
              <a:gd name="connsiteX27" fmla="*/ 705429 w 1431329"/>
              <a:gd name="connsiteY27" fmla="*/ 2245027 h 2559352"/>
              <a:gd name="connsiteX28" fmla="*/ 638754 w 1431329"/>
              <a:gd name="connsiteY28" fmla="*/ 2168827 h 2559352"/>
              <a:gd name="connsiteX29" fmla="*/ 600654 w 1431329"/>
              <a:gd name="connsiteY29" fmla="*/ 2121202 h 2559352"/>
              <a:gd name="connsiteX30" fmla="*/ 591129 w 1431329"/>
              <a:gd name="connsiteY30" fmla="*/ 2092627 h 2559352"/>
              <a:gd name="connsiteX31" fmla="*/ 553029 w 1431329"/>
              <a:gd name="connsiteY31" fmla="*/ 2035477 h 2559352"/>
              <a:gd name="connsiteX32" fmla="*/ 514929 w 1431329"/>
              <a:gd name="connsiteY32" fmla="*/ 1978327 h 2559352"/>
              <a:gd name="connsiteX33" fmla="*/ 495879 w 1431329"/>
              <a:gd name="connsiteY33" fmla="*/ 1949752 h 2559352"/>
              <a:gd name="connsiteX34" fmla="*/ 486354 w 1431329"/>
              <a:gd name="connsiteY34" fmla="*/ 1921177 h 2559352"/>
              <a:gd name="connsiteX35" fmla="*/ 457779 w 1431329"/>
              <a:gd name="connsiteY35" fmla="*/ 1902127 h 2559352"/>
              <a:gd name="connsiteX36" fmla="*/ 429204 w 1431329"/>
              <a:gd name="connsiteY36" fmla="*/ 1844977 h 2559352"/>
              <a:gd name="connsiteX37" fmla="*/ 400629 w 1431329"/>
              <a:gd name="connsiteY37" fmla="*/ 1825927 h 2559352"/>
              <a:gd name="connsiteX38" fmla="*/ 353004 w 1431329"/>
              <a:gd name="connsiteY38" fmla="*/ 1740202 h 2559352"/>
              <a:gd name="connsiteX39" fmla="*/ 295854 w 1431329"/>
              <a:gd name="connsiteY39" fmla="*/ 1654477 h 2559352"/>
              <a:gd name="connsiteX40" fmla="*/ 276804 w 1431329"/>
              <a:gd name="connsiteY40" fmla="*/ 1625902 h 2559352"/>
              <a:gd name="connsiteX41" fmla="*/ 248229 w 1431329"/>
              <a:gd name="connsiteY41" fmla="*/ 1597327 h 2559352"/>
              <a:gd name="connsiteX42" fmla="*/ 181554 w 1431329"/>
              <a:gd name="connsiteY42" fmla="*/ 1530652 h 2559352"/>
              <a:gd name="connsiteX43" fmla="*/ 143454 w 1431329"/>
              <a:gd name="connsiteY43" fmla="*/ 1473502 h 2559352"/>
              <a:gd name="connsiteX44" fmla="*/ 86304 w 1431329"/>
              <a:gd name="connsiteY44" fmla="*/ 1435402 h 2559352"/>
              <a:gd name="connsiteX45" fmla="*/ 57729 w 1431329"/>
              <a:gd name="connsiteY45" fmla="*/ 1416352 h 2559352"/>
              <a:gd name="connsiteX46" fmla="*/ 10104 w 1431329"/>
              <a:gd name="connsiteY46" fmla="*/ 1349677 h 2559352"/>
              <a:gd name="connsiteX47" fmla="*/ 19629 w 1431329"/>
              <a:gd name="connsiteY47" fmla="*/ 1178227 h 2559352"/>
              <a:gd name="connsiteX48" fmla="*/ 29154 w 1431329"/>
              <a:gd name="connsiteY48" fmla="*/ 1102027 h 2559352"/>
              <a:gd name="connsiteX49" fmla="*/ 48204 w 1431329"/>
              <a:gd name="connsiteY49" fmla="*/ 921052 h 2559352"/>
              <a:gd name="connsiteX50" fmla="*/ 67254 w 1431329"/>
              <a:gd name="connsiteY50" fmla="*/ 6652 h 2559352"/>
              <a:gd name="connsiteX0" fmla="*/ 74240 w 1438315"/>
              <a:gd name="connsiteY0" fmla="*/ 6652 h 2559352"/>
              <a:gd name="connsiteX1" fmla="*/ 912440 w 1438315"/>
              <a:gd name="connsiteY1" fmla="*/ 301927 h 2559352"/>
              <a:gd name="connsiteX2" fmla="*/ 1407740 w 1438315"/>
              <a:gd name="connsiteY2" fmla="*/ 987727 h 2559352"/>
              <a:gd name="connsiteX3" fmla="*/ 1379165 w 1438315"/>
              <a:gd name="connsiteY3" fmla="*/ 1883077 h 2559352"/>
              <a:gd name="connsiteX4" fmla="*/ 1331540 w 1438315"/>
              <a:gd name="connsiteY4" fmla="*/ 1930702 h 2559352"/>
              <a:gd name="connsiteX5" fmla="*/ 1312490 w 1438315"/>
              <a:gd name="connsiteY5" fmla="*/ 1959277 h 2559352"/>
              <a:gd name="connsiteX6" fmla="*/ 1283915 w 1438315"/>
              <a:gd name="connsiteY6" fmla="*/ 1997377 h 2559352"/>
              <a:gd name="connsiteX7" fmla="*/ 1245815 w 1438315"/>
              <a:gd name="connsiteY7" fmla="*/ 2054527 h 2559352"/>
              <a:gd name="connsiteX8" fmla="*/ 1226765 w 1438315"/>
              <a:gd name="connsiteY8" fmla="*/ 2083102 h 2559352"/>
              <a:gd name="connsiteX9" fmla="*/ 1198190 w 1438315"/>
              <a:gd name="connsiteY9" fmla="*/ 2121202 h 2559352"/>
              <a:gd name="connsiteX10" fmla="*/ 1169615 w 1438315"/>
              <a:gd name="connsiteY10" fmla="*/ 2178352 h 2559352"/>
              <a:gd name="connsiteX11" fmla="*/ 1141040 w 1438315"/>
              <a:gd name="connsiteY11" fmla="*/ 2235502 h 2559352"/>
              <a:gd name="connsiteX12" fmla="*/ 1112465 w 1438315"/>
              <a:gd name="connsiteY12" fmla="*/ 2264077 h 2559352"/>
              <a:gd name="connsiteX13" fmla="*/ 1074365 w 1438315"/>
              <a:gd name="connsiteY13" fmla="*/ 2321227 h 2559352"/>
              <a:gd name="connsiteX14" fmla="*/ 1055315 w 1438315"/>
              <a:gd name="connsiteY14" fmla="*/ 2349802 h 2559352"/>
              <a:gd name="connsiteX15" fmla="*/ 998165 w 1438315"/>
              <a:gd name="connsiteY15" fmla="*/ 2397427 h 2559352"/>
              <a:gd name="connsiteX16" fmla="*/ 931490 w 1438315"/>
              <a:gd name="connsiteY16" fmla="*/ 2473627 h 2559352"/>
              <a:gd name="connsiteX17" fmla="*/ 912440 w 1438315"/>
              <a:gd name="connsiteY17" fmla="*/ 2530777 h 2559352"/>
              <a:gd name="connsiteX18" fmla="*/ 902915 w 1438315"/>
              <a:gd name="connsiteY18" fmla="*/ 2559352 h 2559352"/>
              <a:gd name="connsiteX19" fmla="*/ 874340 w 1438315"/>
              <a:gd name="connsiteY19" fmla="*/ 2549827 h 2559352"/>
              <a:gd name="connsiteX20" fmla="*/ 855290 w 1438315"/>
              <a:gd name="connsiteY20" fmla="*/ 2521252 h 2559352"/>
              <a:gd name="connsiteX21" fmla="*/ 836240 w 1438315"/>
              <a:gd name="connsiteY21" fmla="*/ 2464102 h 2559352"/>
              <a:gd name="connsiteX22" fmla="*/ 826715 w 1438315"/>
              <a:gd name="connsiteY22" fmla="*/ 2435527 h 2559352"/>
              <a:gd name="connsiteX23" fmla="*/ 807665 w 1438315"/>
              <a:gd name="connsiteY23" fmla="*/ 2378377 h 2559352"/>
              <a:gd name="connsiteX24" fmla="*/ 798140 w 1438315"/>
              <a:gd name="connsiteY24" fmla="*/ 2349802 h 2559352"/>
              <a:gd name="connsiteX25" fmla="*/ 760040 w 1438315"/>
              <a:gd name="connsiteY25" fmla="*/ 2292652 h 2559352"/>
              <a:gd name="connsiteX26" fmla="*/ 740990 w 1438315"/>
              <a:gd name="connsiteY26" fmla="*/ 2264077 h 2559352"/>
              <a:gd name="connsiteX27" fmla="*/ 712415 w 1438315"/>
              <a:gd name="connsiteY27" fmla="*/ 2245027 h 2559352"/>
              <a:gd name="connsiteX28" fmla="*/ 645740 w 1438315"/>
              <a:gd name="connsiteY28" fmla="*/ 2168827 h 2559352"/>
              <a:gd name="connsiteX29" fmla="*/ 607640 w 1438315"/>
              <a:gd name="connsiteY29" fmla="*/ 2121202 h 2559352"/>
              <a:gd name="connsiteX30" fmla="*/ 598115 w 1438315"/>
              <a:gd name="connsiteY30" fmla="*/ 2092627 h 2559352"/>
              <a:gd name="connsiteX31" fmla="*/ 560015 w 1438315"/>
              <a:gd name="connsiteY31" fmla="*/ 2035477 h 2559352"/>
              <a:gd name="connsiteX32" fmla="*/ 521915 w 1438315"/>
              <a:gd name="connsiteY32" fmla="*/ 1978327 h 2559352"/>
              <a:gd name="connsiteX33" fmla="*/ 502865 w 1438315"/>
              <a:gd name="connsiteY33" fmla="*/ 1949752 h 2559352"/>
              <a:gd name="connsiteX34" fmla="*/ 493340 w 1438315"/>
              <a:gd name="connsiteY34" fmla="*/ 1921177 h 2559352"/>
              <a:gd name="connsiteX35" fmla="*/ 464765 w 1438315"/>
              <a:gd name="connsiteY35" fmla="*/ 1902127 h 2559352"/>
              <a:gd name="connsiteX36" fmla="*/ 436190 w 1438315"/>
              <a:gd name="connsiteY36" fmla="*/ 1844977 h 2559352"/>
              <a:gd name="connsiteX37" fmla="*/ 407615 w 1438315"/>
              <a:gd name="connsiteY37" fmla="*/ 1825927 h 2559352"/>
              <a:gd name="connsiteX38" fmla="*/ 359990 w 1438315"/>
              <a:gd name="connsiteY38" fmla="*/ 1740202 h 2559352"/>
              <a:gd name="connsiteX39" fmla="*/ 302840 w 1438315"/>
              <a:gd name="connsiteY39" fmla="*/ 1654477 h 2559352"/>
              <a:gd name="connsiteX40" fmla="*/ 283790 w 1438315"/>
              <a:gd name="connsiteY40" fmla="*/ 1625902 h 2559352"/>
              <a:gd name="connsiteX41" fmla="*/ 255215 w 1438315"/>
              <a:gd name="connsiteY41" fmla="*/ 1597327 h 2559352"/>
              <a:gd name="connsiteX42" fmla="*/ 188540 w 1438315"/>
              <a:gd name="connsiteY42" fmla="*/ 1530652 h 2559352"/>
              <a:gd name="connsiteX43" fmla="*/ 150440 w 1438315"/>
              <a:gd name="connsiteY43" fmla="*/ 1473502 h 2559352"/>
              <a:gd name="connsiteX44" fmla="*/ 93290 w 1438315"/>
              <a:gd name="connsiteY44" fmla="*/ 1435402 h 2559352"/>
              <a:gd name="connsiteX45" fmla="*/ 64715 w 1438315"/>
              <a:gd name="connsiteY45" fmla="*/ 1416352 h 2559352"/>
              <a:gd name="connsiteX46" fmla="*/ 17090 w 1438315"/>
              <a:gd name="connsiteY46" fmla="*/ 1349677 h 2559352"/>
              <a:gd name="connsiteX47" fmla="*/ 26615 w 1438315"/>
              <a:gd name="connsiteY47" fmla="*/ 1178227 h 2559352"/>
              <a:gd name="connsiteX48" fmla="*/ 36140 w 1438315"/>
              <a:gd name="connsiteY48" fmla="*/ 1102027 h 2559352"/>
              <a:gd name="connsiteX49" fmla="*/ 74240 w 1438315"/>
              <a:gd name="connsiteY49" fmla="*/ 6652 h 2559352"/>
              <a:gd name="connsiteX0" fmla="*/ 77831 w 1441906"/>
              <a:gd name="connsiteY0" fmla="*/ 6652 h 2559352"/>
              <a:gd name="connsiteX1" fmla="*/ 916031 w 1441906"/>
              <a:gd name="connsiteY1" fmla="*/ 301927 h 2559352"/>
              <a:gd name="connsiteX2" fmla="*/ 1411331 w 1441906"/>
              <a:gd name="connsiteY2" fmla="*/ 987727 h 2559352"/>
              <a:gd name="connsiteX3" fmla="*/ 1382756 w 1441906"/>
              <a:gd name="connsiteY3" fmla="*/ 1883077 h 2559352"/>
              <a:gd name="connsiteX4" fmla="*/ 1335131 w 1441906"/>
              <a:gd name="connsiteY4" fmla="*/ 1930702 h 2559352"/>
              <a:gd name="connsiteX5" fmla="*/ 1316081 w 1441906"/>
              <a:gd name="connsiteY5" fmla="*/ 1959277 h 2559352"/>
              <a:gd name="connsiteX6" fmla="*/ 1287506 w 1441906"/>
              <a:gd name="connsiteY6" fmla="*/ 1997377 h 2559352"/>
              <a:gd name="connsiteX7" fmla="*/ 1249406 w 1441906"/>
              <a:gd name="connsiteY7" fmla="*/ 2054527 h 2559352"/>
              <a:gd name="connsiteX8" fmla="*/ 1230356 w 1441906"/>
              <a:gd name="connsiteY8" fmla="*/ 2083102 h 2559352"/>
              <a:gd name="connsiteX9" fmla="*/ 1201781 w 1441906"/>
              <a:gd name="connsiteY9" fmla="*/ 2121202 h 2559352"/>
              <a:gd name="connsiteX10" fmla="*/ 1173206 w 1441906"/>
              <a:gd name="connsiteY10" fmla="*/ 2178352 h 2559352"/>
              <a:gd name="connsiteX11" fmla="*/ 1144631 w 1441906"/>
              <a:gd name="connsiteY11" fmla="*/ 2235502 h 2559352"/>
              <a:gd name="connsiteX12" fmla="*/ 1116056 w 1441906"/>
              <a:gd name="connsiteY12" fmla="*/ 2264077 h 2559352"/>
              <a:gd name="connsiteX13" fmla="*/ 1077956 w 1441906"/>
              <a:gd name="connsiteY13" fmla="*/ 2321227 h 2559352"/>
              <a:gd name="connsiteX14" fmla="*/ 1058906 w 1441906"/>
              <a:gd name="connsiteY14" fmla="*/ 2349802 h 2559352"/>
              <a:gd name="connsiteX15" fmla="*/ 1001756 w 1441906"/>
              <a:gd name="connsiteY15" fmla="*/ 2397427 h 2559352"/>
              <a:gd name="connsiteX16" fmla="*/ 935081 w 1441906"/>
              <a:gd name="connsiteY16" fmla="*/ 2473627 h 2559352"/>
              <a:gd name="connsiteX17" fmla="*/ 916031 w 1441906"/>
              <a:gd name="connsiteY17" fmla="*/ 2530777 h 2559352"/>
              <a:gd name="connsiteX18" fmla="*/ 906506 w 1441906"/>
              <a:gd name="connsiteY18" fmla="*/ 2559352 h 2559352"/>
              <a:gd name="connsiteX19" fmla="*/ 877931 w 1441906"/>
              <a:gd name="connsiteY19" fmla="*/ 2549827 h 2559352"/>
              <a:gd name="connsiteX20" fmla="*/ 858881 w 1441906"/>
              <a:gd name="connsiteY20" fmla="*/ 2521252 h 2559352"/>
              <a:gd name="connsiteX21" fmla="*/ 839831 w 1441906"/>
              <a:gd name="connsiteY21" fmla="*/ 2464102 h 2559352"/>
              <a:gd name="connsiteX22" fmla="*/ 830306 w 1441906"/>
              <a:gd name="connsiteY22" fmla="*/ 2435527 h 2559352"/>
              <a:gd name="connsiteX23" fmla="*/ 811256 w 1441906"/>
              <a:gd name="connsiteY23" fmla="*/ 2378377 h 2559352"/>
              <a:gd name="connsiteX24" fmla="*/ 801731 w 1441906"/>
              <a:gd name="connsiteY24" fmla="*/ 2349802 h 2559352"/>
              <a:gd name="connsiteX25" fmla="*/ 763631 w 1441906"/>
              <a:gd name="connsiteY25" fmla="*/ 2292652 h 2559352"/>
              <a:gd name="connsiteX26" fmla="*/ 744581 w 1441906"/>
              <a:gd name="connsiteY26" fmla="*/ 2264077 h 2559352"/>
              <a:gd name="connsiteX27" fmla="*/ 716006 w 1441906"/>
              <a:gd name="connsiteY27" fmla="*/ 2245027 h 2559352"/>
              <a:gd name="connsiteX28" fmla="*/ 649331 w 1441906"/>
              <a:gd name="connsiteY28" fmla="*/ 2168827 h 2559352"/>
              <a:gd name="connsiteX29" fmla="*/ 611231 w 1441906"/>
              <a:gd name="connsiteY29" fmla="*/ 2121202 h 2559352"/>
              <a:gd name="connsiteX30" fmla="*/ 601706 w 1441906"/>
              <a:gd name="connsiteY30" fmla="*/ 2092627 h 2559352"/>
              <a:gd name="connsiteX31" fmla="*/ 563606 w 1441906"/>
              <a:gd name="connsiteY31" fmla="*/ 2035477 h 2559352"/>
              <a:gd name="connsiteX32" fmla="*/ 525506 w 1441906"/>
              <a:gd name="connsiteY32" fmla="*/ 1978327 h 2559352"/>
              <a:gd name="connsiteX33" fmla="*/ 506456 w 1441906"/>
              <a:gd name="connsiteY33" fmla="*/ 1949752 h 2559352"/>
              <a:gd name="connsiteX34" fmla="*/ 496931 w 1441906"/>
              <a:gd name="connsiteY34" fmla="*/ 1921177 h 2559352"/>
              <a:gd name="connsiteX35" fmla="*/ 468356 w 1441906"/>
              <a:gd name="connsiteY35" fmla="*/ 1902127 h 2559352"/>
              <a:gd name="connsiteX36" fmla="*/ 439781 w 1441906"/>
              <a:gd name="connsiteY36" fmla="*/ 1844977 h 2559352"/>
              <a:gd name="connsiteX37" fmla="*/ 411206 w 1441906"/>
              <a:gd name="connsiteY37" fmla="*/ 1825927 h 2559352"/>
              <a:gd name="connsiteX38" fmla="*/ 363581 w 1441906"/>
              <a:gd name="connsiteY38" fmla="*/ 1740202 h 2559352"/>
              <a:gd name="connsiteX39" fmla="*/ 306431 w 1441906"/>
              <a:gd name="connsiteY39" fmla="*/ 1654477 h 2559352"/>
              <a:gd name="connsiteX40" fmla="*/ 287381 w 1441906"/>
              <a:gd name="connsiteY40" fmla="*/ 1625902 h 2559352"/>
              <a:gd name="connsiteX41" fmla="*/ 258806 w 1441906"/>
              <a:gd name="connsiteY41" fmla="*/ 1597327 h 2559352"/>
              <a:gd name="connsiteX42" fmla="*/ 192131 w 1441906"/>
              <a:gd name="connsiteY42" fmla="*/ 1530652 h 2559352"/>
              <a:gd name="connsiteX43" fmla="*/ 154031 w 1441906"/>
              <a:gd name="connsiteY43" fmla="*/ 1473502 h 2559352"/>
              <a:gd name="connsiteX44" fmla="*/ 96881 w 1441906"/>
              <a:gd name="connsiteY44" fmla="*/ 1435402 h 2559352"/>
              <a:gd name="connsiteX45" fmla="*/ 68306 w 1441906"/>
              <a:gd name="connsiteY45" fmla="*/ 1416352 h 2559352"/>
              <a:gd name="connsiteX46" fmla="*/ 20681 w 1441906"/>
              <a:gd name="connsiteY46" fmla="*/ 1349677 h 2559352"/>
              <a:gd name="connsiteX47" fmla="*/ 30206 w 1441906"/>
              <a:gd name="connsiteY47" fmla="*/ 1178227 h 2559352"/>
              <a:gd name="connsiteX48" fmla="*/ 77831 w 1441906"/>
              <a:gd name="connsiteY48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160918 w 1448793"/>
              <a:gd name="connsiteY43" fmla="*/ 1473502 h 2559352"/>
              <a:gd name="connsiteX44" fmla="*/ 103768 w 1448793"/>
              <a:gd name="connsiteY44" fmla="*/ 1435402 h 2559352"/>
              <a:gd name="connsiteX45" fmla="*/ 75193 w 1448793"/>
              <a:gd name="connsiteY45" fmla="*/ 1416352 h 2559352"/>
              <a:gd name="connsiteX46" fmla="*/ 27568 w 1448793"/>
              <a:gd name="connsiteY46" fmla="*/ 1349677 h 2559352"/>
              <a:gd name="connsiteX47" fmla="*/ 84718 w 1448793"/>
              <a:gd name="connsiteY47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160918 w 1448793"/>
              <a:gd name="connsiteY43" fmla="*/ 1473502 h 2559352"/>
              <a:gd name="connsiteX44" fmla="*/ 103768 w 1448793"/>
              <a:gd name="connsiteY44" fmla="*/ 1435402 h 2559352"/>
              <a:gd name="connsiteX45" fmla="*/ 27568 w 1448793"/>
              <a:gd name="connsiteY45" fmla="*/ 1349677 h 2559352"/>
              <a:gd name="connsiteX46" fmla="*/ 84718 w 1448793"/>
              <a:gd name="connsiteY46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160918 w 1448793"/>
              <a:gd name="connsiteY43" fmla="*/ 1473502 h 2559352"/>
              <a:gd name="connsiteX44" fmla="*/ 27568 w 1448793"/>
              <a:gd name="connsiteY44" fmla="*/ 1349677 h 2559352"/>
              <a:gd name="connsiteX45" fmla="*/ 84718 w 1448793"/>
              <a:gd name="connsiteY45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27568 w 1448793"/>
              <a:gd name="connsiteY43" fmla="*/ 1349677 h 2559352"/>
              <a:gd name="connsiteX44" fmla="*/ 84718 w 1448793"/>
              <a:gd name="connsiteY44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27568 w 1448793"/>
              <a:gd name="connsiteY43" fmla="*/ 1349677 h 2559352"/>
              <a:gd name="connsiteX44" fmla="*/ 84718 w 1448793"/>
              <a:gd name="connsiteY44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199018 w 1448793"/>
              <a:gd name="connsiteY42" fmla="*/ 1530652 h 2559352"/>
              <a:gd name="connsiteX43" fmla="*/ 27568 w 1448793"/>
              <a:gd name="connsiteY43" fmla="*/ 1349677 h 2559352"/>
              <a:gd name="connsiteX44" fmla="*/ 84718 w 1448793"/>
              <a:gd name="connsiteY44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65693 w 1448793"/>
              <a:gd name="connsiteY41" fmla="*/ 1597327 h 2559352"/>
              <a:gd name="connsiteX42" fmla="*/ 27568 w 1448793"/>
              <a:gd name="connsiteY42" fmla="*/ 1349677 h 2559352"/>
              <a:gd name="connsiteX43" fmla="*/ 84718 w 1448793"/>
              <a:gd name="connsiteY43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94268 w 1448793"/>
              <a:gd name="connsiteY40" fmla="*/ 1625902 h 2559352"/>
              <a:gd name="connsiteX41" fmla="*/ 27568 w 1448793"/>
              <a:gd name="connsiteY41" fmla="*/ 1349677 h 2559352"/>
              <a:gd name="connsiteX42" fmla="*/ 84718 w 1448793"/>
              <a:gd name="connsiteY42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313318 w 1448793"/>
              <a:gd name="connsiteY39" fmla="*/ 1654477 h 2559352"/>
              <a:gd name="connsiteX40" fmla="*/ 27568 w 1448793"/>
              <a:gd name="connsiteY40" fmla="*/ 1349677 h 2559352"/>
              <a:gd name="connsiteX41" fmla="*/ 84718 w 1448793"/>
              <a:gd name="connsiteY41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370468 w 1448793"/>
              <a:gd name="connsiteY38" fmla="*/ 1740202 h 2559352"/>
              <a:gd name="connsiteX39" fmla="*/ 27568 w 1448793"/>
              <a:gd name="connsiteY39" fmla="*/ 1349677 h 2559352"/>
              <a:gd name="connsiteX40" fmla="*/ 84718 w 1448793"/>
              <a:gd name="connsiteY40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418093 w 1448793"/>
              <a:gd name="connsiteY37" fmla="*/ 1825927 h 2559352"/>
              <a:gd name="connsiteX38" fmla="*/ 27568 w 1448793"/>
              <a:gd name="connsiteY38" fmla="*/ 1349677 h 2559352"/>
              <a:gd name="connsiteX39" fmla="*/ 84718 w 1448793"/>
              <a:gd name="connsiteY39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446668 w 1448793"/>
              <a:gd name="connsiteY36" fmla="*/ 1844977 h 2559352"/>
              <a:gd name="connsiteX37" fmla="*/ 27568 w 1448793"/>
              <a:gd name="connsiteY37" fmla="*/ 1349677 h 2559352"/>
              <a:gd name="connsiteX38" fmla="*/ 84718 w 1448793"/>
              <a:gd name="connsiteY38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27568 w 1448793"/>
              <a:gd name="connsiteY36" fmla="*/ 1349677 h 2559352"/>
              <a:gd name="connsiteX37" fmla="*/ 84718 w 1448793"/>
              <a:gd name="connsiteY37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475243 w 1448793"/>
              <a:gd name="connsiteY35" fmla="*/ 1902127 h 2559352"/>
              <a:gd name="connsiteX36" fmla="*/ 27568 w 1448793"/>
              <a:gd name="connsiteY36" fmla="*/ 1349677 h 2559352"/>
              <a:gd name="connsiteX37" fmla="*/ 84718 w 1448793"/>
              <a:gd name="connsiteY37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503818 w 1448793"/>
              <a:gd name="connsiteY34" fmla="*/ 1921177 h 2559352"/>
              <a:gd name="connsiteX35" fmla="*/ 27568 w 1448793"/>
              <a:gd name="connsiteY35" fmla="*/ 1349677 h 2559352"/>
              <a:gd name="connsiteX36" fmla="*/ 84718 w 1448793"/>
              <a:gd name="connsiteY36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513343 w 1448793"/>
              <a:gd name="connsiteY33" fmla="*/ 1949752 h 2559352"/>
              <a:gd name="connsiteX34" fmla="*/ 27568 w 1448793"/>
              <a:gd name="connsiteY34" fmla="*/ 1349677 h 2559352"/>
              <a:gd name="connsiteX35" fmla="*/ 84718 w 1448793"/>
              <a:gd name="connsiteY35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532393 w 1448793"/>
              <a:gd name="connsiteY32" fmla="*/ 1978327 h 2559352"/>
              <a:gd name="connsiteX33" fmla="*/ 27568 w 1448793"/>
              <a:gd name="connsiteY33" fmla="*/ 1349677 h 2559352"/>
              <a:gd name="connsiteX34" fmla="*/ 84718 w 1448793"/>
              <a:gd name="connsiteY34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570493 w 1448793"/>
              <a:gd name="connsiteY31" fmla="*/ 2035477 h 2559352"/>
              <a:gd name="connsiteX32" fmla="*/ 27568 w 1448793"/>
              <a:gd name="connsiteY32" fmla="*/ 1349677 h 2559352"/>
              <a:gd name="connsiteX33" fmla="*/ 84718 w 1448793"/>
              <a:gd name="connsiteY33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608593 w 1448793"/>
              <a:gd name="connsiteY30" fmla="*/ 2092627 h 2559352"/>
              <a:gd name="connsiteX31" fmla="*/ 27568 w 1448793"/>
              <a:gd name="connsiteY31" fmla="*/ 1349677 h 2559352"/>
              <a:gd name="connsiteX32" fmla="*/ 84718 w 1448793"/>
              <a:gd name="connsiteY32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618118 w 1448793"/>
              <a:gd name="connsiteY29" fmla="*/ 2121202 h 2559352"/>
              <a:gd name="connsiteX30" fmla="*/ 27568 w 1448793"/>
              <a:gd name="connsiteY30" fmla="*/ 1349677 h 2559352"/>
              <a:gd name="connsiteX31" fmla="*/ 84718 w 1448793"/>
              <a:gd name="connsiteY31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656218 w 1448793"/>
              <a:gd name="connsiteY28" fmla="*/ 2168827 h 2559352"/>
              <a:gd name="connsiteX29" fmla="*/ 27568 w 1448793"/>
              <a:gd name="connsiteY29" fmla="*/ 1349677 h 2559352"/>
              <a:gd name="connsiteX30" fmla="*/ 84718 w 1448793"/>
              <a:gd name="connsiteY30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722893 w 1448793"/>
              <a:gd name="connsiteY27" fmla="*/ 2245027 h 2559352"/>
              <a:gd name="connsiteX28" fmla="*/ 27568 w 1448793"/>
              <a:gd name="connsiteY28" fmla="*/ 1349677 h 2559352"/>
              <a:gd name="connsiteX29" fmla="*/ 84718 w 1448793"/>
              <a:gd name="connsiteY29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751468 w 1448793"/>
              <a:gd name="connsiteY26" fmla="*/ 2264077 h 2559352"/>
              <a:gd name="connsiteX27" fmla="*/ 27568 w 1448793"/>
              <a:gd name="connsiteY27" fmla="*/ 1349677 h 2559352"/>
              <a:gd name="connsiteX28" fmla="*/ 84718 w 1448793"/>
              <a:gd name="connsiteY28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770518 w 1448793"/>
              <a:gd name="connsiteY25" fmla="*/ 2292652 h 2559352"/>
              <a:gd name="connsiteX26" fmla="*/ 27568 w 1448793"/>
              <a:gd name="connsiteY26" fmla="*/ 1349677 h 2559352"/>
              <a:gd name="connsiteX27" fmla="*/ 84718 w 1448793"/>
              <a:gd name="connsiteY27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808618 w 1448793"/>
              <a:gd name="connsiteY24" fmla="*/ 2349802 h 2559352"/>
              <a:gd name="connsiteX25" fmla="*/ 27568 w 1448793"/>
              <a:gd name="connsiteY25" fmla="*/ 1349677 h 2559352"/>
              <a:gd name="connsiteX26" fmla="*/ 84718 w 1448793"/>
              <a:gd name="connsiteY26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818143 w 1448793"/>
              <a:gd name="connsiteY23" fmla="*/ 2378377 h 2559352"/>
              <a:gd name="connsiteX24" fmla="*/ 27568 w 1448793"/>
              <a:gd name="connsiteY24" fmla="*/ 1349677 h 2559352"/>
              <a:gd name="connsiteX25" fmla="*/ 84718 w 1448793"/>
              <a:gd name="connsiteY25" fmla="*/ 6652 h 2559352"/>
              <a:gd name="connsiteX0" fmla="*/ 84718 w 1448793"/>
              <a:gd name="connsiteY0" fmla="*/ 6652 h 2559352"/>
              <a:gd name="connsiteX1" fmla="*/ 922918 w 1448793"/>
              <a:gd name="connsiteY1" fmla="*/ 301927 h 2559352"/>
              <a:gd name="connsiteX2" fmla="*/ 1418218 w 1448793"/>
              <a:gd name="connsiteY2" fmla="*/ 987727 h 2559352"/>
              <a:gd name="connsiteX3" fmla="*/ 1389643 w 1448793"/>
              <a:gd name="connsiteY3" fmla="*/ 1883077 h 2559352"/>
              <a:gd name="connsiteX4" fmla="*/ 1342018 w 1448793"/>
              <a:gd name="connsiteY4" fmla="*/ 1930702 h 2559352"/>
              <a:gd name="connsiteX5" fmla="*/ 1322968 w 1448793"/>
              <a:gd name="connsiteY5" fmla="*/ 1959277 h 2559352"/>
              <a:gd name="connsiteX6" fmla="*/ 1294393 w 1448793"/>
              <a:gd name="connsiteY6" fmla="*/ 1997377 h 2559352"/>
              <a:gd name="connsiteX7" fmla="*/ 1256293 w 1448793"/>
              <a:gd name="connsiteY7" fmla="*/ 2054527 h 2559352"/>
              <a:gd name="connsiteX8" fmla="*/ 1237243 w 1448793"/>
              <a:gd name="connsiteY8" fmla="*/ 2083102 h 2559352"/>
              <a:gd name="connsiteX9" fmla="*/ 1208668 w 1448793"/>
              <a:gd name="connsiteY9" fmla="*/ 2121202 h 2559352"/>
              <a:gd name="connsiteX10" fmla="*/ 1180093 w 1448793"/>
              <a:gd name="connsiteY10" fmla="*/ 2178352 h 2559352"/>
              <a:gd name="connsiteX11" fmla="*/ 1151518 w 1448793"/>
              <a:gd name="connsiteY11" fmla="*/ 2235502 h 2559352"/>
              <a:gd name="connsiteX12" fmla="*/ 1122943 w 1448793"/>
              <a:gd name="connsiteY12" fmla="*/ 2264077 h 2559352"/>
              <a:gd name="connsiteX13" fmla="*/ 1084843 w 1448793"/>
              <a:gd name="connsiteY13" fmla="*/ 2321227 h 2559352"/>
              <a:gd name="connsiteX14" fmla="*/ 1065793 w 1448793"/>
              <a:gd name="connsiteY14" fmla="*/ 2349802 h 2559352"/>
              <a:gd name="connsiteX15" fmla="*/ 1008643 w 1448793"/>
              <a:gd name="connsiteY15" fmla="*/ 2397427 h 2559352"/>
              <a:gd name="connsiteX16" fmla="*/ 941968 w 1448793"/>
              <a:gd name="connsiteY16" fmla="*/ 2473627 h 2559352"/>
              <a:gd name="connsiteX17" fmla="*/ 922918 w 1448793"/>
              <a:gd name="connsiteY17" fmla="*/ 2530777 h 2559352"/>
              <a:gd name="connsiteX18" fmla="*/ 913393 w 1448793"/>
              <a:gd name="connsiteY18" fmla="*/ 2559352 h 2559352"/>
              <a:gd name="connsiteX19" fmla="*/ 884818 w 1448793"/>
              <a:gd name="connsiteY19" fmla="*/ 2549827 h 2559352"/>
              <a:gd name="connsiteX20" fmla="*/ 865768 w 1448793"/>
              <a:gd name="connsiteY20" fmla="*/ 2521252 h 2559352"/>
              <a:gd name="connsiteX21" fmla="*/ 846718 w 1448793"/>
              <a:gd name="connsiteY21" fmla="*/ 2464102 h 2559352"/>
              <a:gd name="connsiteX22" fmla="*/ 837193 w 1448793"/>
              <a:gd name="connsiteY22" fmla="*/ 2435527 h 2559352"/>
              <a:gd name="connsiteX23" fmla="*/ 27568 w 1448793"/>
              <a:gd name="connsiteY23" fmla="*/ 1349677 h 2559352"/>
              <a:gd name="connsiteX24" fmla="*/ 84718 w 1448793"/>
              <a:gd name="connsiteY24" fmla="*/ 6652 h 2559352"/>
              <a:gd name="connsiteX0" fmla="*/ 84718 w 1448793"/>
              <a:gd name="connsiteY0" fmla="*/ 6652 h 2563305"/>
              <a:gd name="connsiteX1" fmla="*/ 922918 w 1448793"/>
              <a:gd name="connsiteY1" fmla="*/ 301927 h 2563305"/>
              <a:gd name="connsiteX2" fmla="*/ 1418218 w 1448793"/>
              <a:gd name="connsiteY2" fmla="*/ 987727 h 2563305"/>
              <a:gd name="connsiteX3" fmla="*/ 1389643 w 1448793"/>
              <a:gd name="connsiteY3" fmla="*/ 1883077 h 2563305"/>
              <a:gd name="connsiteX4" fmla="*/ 1342018 w 1448793"/>
              <a:gd name="connsiteY4" fmla="*/ 1930702 h 2563305"/>
              <a:gd name="connsiteX5" fmla="*/ 1322968 w 1448793"/>
              <a:gd name="connsiteY5" fmla="*/ 1959277 h 2563305"/>
              <a:gd name="connsiteX6" fmla="*/ 1294393 w 1448793"/>
              <a:gd name="connsiteY6" fmla="*/ 1997377 h 2563305"/>
              <a:gd name="connsiteX7" fmla="*/ 1256293 w 1448793"/>
              <a:gd name="connsiteY7" fmla="*/ 2054527 h 2563305"/>
              <a:gd name="connsiteX8" fmla="*/ 1237243 w 1448793"/>
              <a:gd name="connsiteY8" fmla="*/ 2083102 h 2563305"/>
              <a:gd name="connsiteX9" fmla="*/ 1208668 w 1448793"/>
              <a:gd name="connsiteY9" fmla="*/ 2121202 h 2563305"/>
              <a:gd name="connsiteX10" fmla="*/ 1180093 w 1448793"/>
              <a:gd name="connsiteY10" fmla="*/ 2178352 h 2563305"/>
              <a:gd name="connsiteX11" fmla="*/ 1151518 w 1448793"/>
              <a:gd name="connsiteY11" fmla="*/ 2235502 h 2563305"/>
              <a:gd name="connsiteX12" fmla="*/ 1122943 w 1448793"/>
              <a:gd name="connsiteY12" fmla="*/ 2264077 h 2563305"/>
              <a:gd name="connsiteX13" fmla="*/ 1084843 w 1448793"/>
              <a:gd name="connsiteY13" fmla="*/ 2321227 h 2563305"/>
              <a:gd name="connsiteX14" fmla="*/ 1065793 w 1448793"/>
              <a:gd name="connsiteY14" fmla="*/ 2349802 h 2563305"/>
              <a:gd name="connsiteX15" fmla="*/ 1008643 w 1448793"/>
              <a:gd name="connsiteY15" fmla="*/ 2397427 h 2563305"/>
              <a:gd name="connsiteX16" fmla="*/ 941968 w 1448793"/>
              <a:gd name="connsiteY16" fmla="*/ 2473627 h 2563305"/>
              <a:gd name="connsiteX17" fmla="*/ 922918 w 1448793"/>
              <a:gd name="connsiteY17" fmla="*/ 2530777 h 2563305"/>
              <a:gd name="connsiteX18" fmla="*/ 913393 w 1448793"/>
              <a:gd name="connsiteY18" fmla="*/ 2559352 h 2563305"/>
              <a:gd name="connsiteX19" fmla="*/ 884818 w 1448793"/>
              <a:gd name="connsiteY19" fmla="*/ 2549827 h 2563305"/>
              <a:gd name="connsiteX20" fmla="*/ 865768 w 1448793"/>
              <a:gd name="connsiteY20" fmla="*/ 2521252 h 2563305"/>
              <a:gd name="connsiteX21" fmla="*/ 846718 w 1448793"/>
              <a:gd name="connsiteY21" fmla="*/ 2464102 h 2563305"/>
              <a:gd name="connsiteX22" fmla="*/ 27568 w 1448793"/>
              <a:gd name="connsiteY22" fmla="*/ 1349677 h 2563305"/>
              <a:gd name="connsiteX23" fmla="*/ 84718 w 1448793"/>
              <a:gd name="connsiteY23" fmla="*/ 6652 h 2563305"/>
              <a:gd name="connsiteX0" fmla="*/ 84718 w 1448793"/>
              <a:gd name="connsiteY0" fmla="*/ 6652 h 2616402"/>
              <a:gd name="connsiteX1" fmla="*/ 922918 w 1448793"/>
              <a:gd name="connsiteY1" fmla="*/ 301927 h 2616402"/>
              <a:gd name="connsiteX2" fmla="*/ 1418218 w 1448793"/>
              <a:gd name="connsiteY2" fmla="*/ 987727 h 2616402"/>
              <a:gd name="connsiteX3" fmla="*/ 1389643 w 1448793"/>
              <a:gd name="connsiteY3" fmla="*/ 1883077 h 2616402"/>
              <a:gd name="connsiteX4" fmla="*/ 1342018 w 1448793"/>
              <a:gd name="connsiteY4" fmla="*/ 1930702 h 2616402"/>
              <a:gd name="connsiteX5" fmla="*/ 1322968 w 1448793"/>
              <a:gd name="connsiteY5" fmla="*/ 1959277 h 2616402"/>
              <a:gd name="connsiteX6" fmla="*/ 1294393 w 1448793"/>
              <a:gd name="connsiteY6" fmla="*/ 1997377 h 2616402"/>
              <a:gd name="connsiteX7" fmla="*/ 1256293 w 1448793"/>
              <a:gd name="connsiteY7" fmla="*/ 2054527 h 2616402"/>
              <a:gd name="connsiteX8" fmla="*/ 1237243 w 1448793"/>
              <a:gd name="connsiteY8" fmla="*/ 2083102 h 2616402"/>
              <a:gd name="connsiteX9" fmla="*/ 1208668 w 1448793"/>
              <a:gd name="connsiteY9" fmla="*/ 2121202 h 2616402"/>
              <a:gd name="connsiteX10" fmla="*/ 1180093 w 1448793"/>
              <a:gd name="connsiteY10" fmla="*/ 2178352 h 2616402"/>
              <a:gd name="connsiteX11" fmla="*/ 1151518 w 1448793"/>
              <a:gd name="connsiteY11" fmla="*/ 2235502 h 2616402"/>
              <a:gd name="connsiteX12" fmla="*/ 1122943 w 1448793"/>
              <a:gd name="connsiteY12" fmla="*/ 2264077 h 2616402"/>
              <a:gd name="connsiteX13" fmla="*/ 1084843 w 1448793"/>
              <a:gd name="connsiteY13" fmla="*/ 2321227 h 2616402"/>
              <a:gd name="connsiteX14" fmla="*/ 1065793 w 1448793"/>
              <a:gd name="connsiteY14" fmla="*/ 2349802 h 2616402"/>
              <a:gd name="connsiteX15" fmla="*/ 1008643 w 1448793"/>
              <a:gd name="connsiteY15" fmla="*/ 2397427 h 2616402"/>
              <a:gd name="connsiteX16" fmla="*/ 941968 w 1448793"/>
              <a:gd name="connsiteY16" fmla="*/ 2473627 h 2616402"/>
              <a:gd name="connsiteX17" fmla="*/ 922918 w 1448793"/>
              <a:gd name="connsiteY17" fmla="*/ 2530777 h 2616402"/>
              <a:gd name="connsiteX18" fmla="*/ 913393 w 1448793"/>
              <a:gd name="connsiteY18" fmla="*/ 2559352 h 2616402"/>
              <a:gd name="connsiteX19" fmla="*/ 884818 w 1448793"/>
              <a:gd name="connsiteY19" fmla="*/ 2549827 h 2616402"/>
              <a:gd name="connsiteX20" fmla="*/ 865768 w 1448793"/>
              <a:gd name="connsiteY20" fmla="*/ 2521252 h 2616402"/>
              <a:gd name="connsiteX21" fmla="*/ 27568 w 1448793"/>
              <a:gd name="connsiteY21" fmla="*/ 1349677 h 2616402"/>
              <a:gd name="connsiteX22" fmla="*/ 84718 w 1448793"/>
              <a:gd name="connsiteY22" fmla="*/ 6652 h 2616402"/>
              <a:gd name="connsiteX0" fmla="*/ 84718 w 1448793"/>
              <a:gd name="connsiteY0" fmla="*/ 6652 h 2641234"/>
              <a:gd name="connsiteX1" fmla="*/ 922918 w 1448793"/>
              <a:gd name="connsiteY1" fmla="*/ 301927 h 2641234"/>
              <a:gd name="connsiteX2" fmla="*/ 1418218 w 1448793"/>
              <a:gd name="connsiteY2" fmla="*/ 987727 h 2641234"/>
              <a:gd name="connsiteX3" fmla="*/ 1389643 w 1448793"/>
              <a:gd name="connsiteY3" fmla="*/ 1883077 h 2641234"/>
              <a:gd name="connsiteX4" fmla="*/ 1342018 w 1448793"/>
              <a:gd name="connsiteY4" fmla="*/ 1930702 h 2641234"/>
              <a:gd name="connsiteX5" fmla="*/ 1322968 w 1448793"/>
              <a:gd name="connsiteY5" fmla="*/ 1959277 h 2641234"/>
              <a:gd name="connsiteX6" fmla="*/ 1294393 w 1448793"/>
              <a:gd name="connsiteY6" fmla="*/ 1997377 h 2641234"/>
              <a:gd name="connsiteX7" fmla="*/ 1256293 w 1448793"/>
              <a:gd name="connsiteY7" fmla="*/ 2054527 h 2641234"/>
              <a:gd name="connsiteX8" fmla="*/ 1237243 w 1448793"/>
              <a:gd name="connsiteY8" fmla="*/ 2083102 h 2641234"/>
              <a:gd name="connsiteX9" fmla="*/ 1208668 w 1448793"/>
              <a:gd name="connsiteY9" fmla="*/ 2121202 h 2641234"/>
              <a:gd name="connsiteX10" fmla="*/ 1180093 w 1448793"/>
              <a:gd name="connsiteY10" fmla="*/ 2178352 h 2641234"/>
              <a:gd name="connsiteX11" fmla="*/ 1151518 w 1448793"/>
              <a:gd name="connsiteY11" fmla="*/ 2235502 h 2641234"/>
              <a:gd name="connsiteX12" fmla="*/ 1122943 w 1448793"/>
              <a:gd name="connsiteY12" fmla="*/ 2264077 h 2641234"/>
              <a:gd name="connsiteX13" fmla="*/ 1084843 w 1448793"/>
              <a:gd name="connsiteY13" fmla="*/ 2321227 h 2641234"/>
              <a:gd name="connsiteX14" fmla="*/ 1065793 w 1448793"/>
              <a:gd name="connsiteY14" fmla="*/ 2349802 h 2641234"/>
              <a:gd name="connsiteX15" fmla="*/ 1008643 w 1448793"/>
              <a:gd name="connsiteY15" fmla="*/ 2397427 h 2641234"/>
              <a:gd name="connsiteX16" fmla="*/ 941968 w 1448793"/>
              <a:gd name="connsiteY16" fmla="*/ 2473627 h 2641234"/>
              <a:gd name="connsiteX17" fmla="*/ 922918 w 1448793"/>
              <a:gd name="connsiteY17" fmla="*/ 2530777 h 2641234"/>
              <a:gd name="connsiteX18" fmla="*/ 913393 w 1448793"/>
              <a:gd name="connsiteY18" fmla="*/ 2559352 h 2641234"/>
              <a:gd name="connsiteX19" fmla="*/ 884818 w 1448793"/>
              <a:gd name="connsiteY19" fmla="*/ 2549827 h 2641234"/>
              <a:gd name="connsiteX20" fmla="*/ 27568 w 1448793"/>
              <a:gd name="connsiteY20" fmla="*/ 1349677 h 2641234"/>
              <a:gd name="connsiteX21" fmla="*/ 84718 w 1448793"/>
              <a:gd name="connsiteY21" fmla="*/ 6652 h 2641234"/>
              <a:gd name="connsiteX0" fmla="*/ 84718 w 1448793"/>
              <a:gd name="connsiteY0" fmla="*/ 6652 h 2641871"/>
              <a:gd name="connsiteX1" fmla="*/ 922918 w 1448793"/>
              <a:gd name="connsiteY1" fmla="*/ 301927 h 2641871"/>
              <a:gd name="connsiteX2" fmla="*/ 1418218 w 1448793"/>
              <a:gd name="connsiteY2" fmla="*/ 987727 h 2641871"/>
              <a:gd name="connsiteX3" fmla="*/ 1389643 w 1448793"/>
              <a:gd name="connsiteY3" fmla="*/ 1883077 h 2641871"/>
              <a:gd name="connsiteX4" fmla="*/ 1342018 w 1448793"/>
              <a:gd name="connsiteY4" fmla="*/ 1930702 h 2641871"/>
              <a:gd name="connsiteX5" fmla="*/ 1322968 w 1448793"/>
              <a:gd name="connsiteY5" fmla="*/ 1959277 h 2641871"/>
              <a:gd name="connsiteX6" fmla="*/ 1294393 w 1448793"/>
              <a:gd name="connsiteY6" fmla="*/ 1997377 h 2641871"/>
              <a:gd name="connsiteX7" fmla="*/ 1256293 w 1448793"/>
              <a:gd name="connsiteY7" fmla="*/ 2054527 h 2641871"/>
              <a:gd name="connsiteX8" fmla="*/ 1237243 w 1448793"/>
              <a:gd name="connsiteY8" fmla="*/ 2083102 h 2641871"/>
              <a:gd name="connsiteX9" fmla="*/ 1208668 w 1448793"/>
              <a:gd name="connsiteY9" fmla="*/ 2121202 h 2641871"/>
              <a:gd name="connsiteX10" fmla="*/ 1180093 w 1448793"/>
              <a:gd name="connsiteY10" fmla="*/ 2178352 h 2641871"/>
              <a:gd name="connsiteX11" fmla="*/ 1151518 w 1448793"/>
              <a:gd name="connsiteY11" fmla="*/ 2235502 h 2641871"/>
              <a:gd name="connsiteX12" fmla="*/ 1122943 w 1448793"/>
              <a:gd name="connsiteY12" fmla="*/ 2264077 h 2641871"/>
              <a:gd name="connsiteX13" fmla="*/ 1084843 w 1448793"/>
              <a:gd name="connsiteY13" fmla="*/ 2321227 h 2641871"/>
              <a:gd name="connsiteX14" fmla="*/ 1065793 w 1448793"/>
              <a:gd name="connsiteY14" fmla="*/ 2349802 h 2641871"/>
              <a:gd name="connsiteX15" fmla="*/ 1008643 w 1448793"/>
              <a:gd name="connsiteY15" fmla="*/ 2397427 h 2641871"/>
              <a:gd name="connsiteX16" fmla="*/ 941968 w 1448793"/>
              <a:gd name="connsiteY16" fmla="*/ 2473627 h 2641871"/>
              <a:gd name="connsiteX17" fmla="*/ 922918 w 1448793"/>
              <a:gd name="connsiteY17" fmla="*/ 2530777 h 2641871"/>
              <a:gd name="connsiteX18" fmla="*/ 913393 w 1448793"/>
              <a:gd name="connsiteY18" fmla="*/ 2559352 h 2641871"/>
              <a:gd name="connsiteX19" fmla="*/ 27568 w 1448793"/>
              <a:gd name="connsiteY19" fmla="*/ 1349677 h 2641871"/>
              <a:gd name="connsiteX20" fmla="*/ 84718 w 1448793"/>
              <a:gd name="connsiteY20" fmla="*/ 6652 h 2641871"/>
              <a:gd name="connsiteX0" fmla="*/ 84718 w 1448793"/>
              <a:gd name="connsiteY0" fmla="*/ 6652 h 2645479"/>
              <a:gd name="connsiteX1" fmla="*/ 922918 w 1448793"/>
              <a:gd name="connsiteY1" fmla="*/ 301927 h 2645479"/>
              <a:gd name="connsiteX2" fmla="*/ 1418218 w 1448793"/>
              <a:gd name="connsiteY2" fmla="*/ 987727 h 2645479"/>
              <a:gd name="connsiteX3" fmla="*/ 1389643 w 1448793"/>
              <a:gd name="connsiteY3" fmla="*/ 1883077 h 2645479"/>
              <a:gd name="connsiteX4" fmla="*/ 1342018 w 1448793"/>
              <a:gd name="connsiteY4" fmla="*/ 1930702 h 2645479"/>
              <a:gd name="connsiteX5" fmla="*/ 1322968 w 1448793"/>
              <a:gd name="connsiteY5" fmla="*/ 1959277 h 2645479"/>
              <a:gd name="connsiteX6" fmla="*/ 1294393 w 1448793"/>
              <a:gd name="connsiteY6" fmla="*/ 1997377 h 2645479"/>
              <a:gd name="connsiteX7" fmla="*/ 1256293 w 1448793"/>
              <a:gd name="connsiteY7" fmla="*/ 2054527 h 2645479"/>
              <a:gd name="connsiteX8" fmla="*/ 1237243 w 1448793"/>
              <a:gd name="connsiteY8" fmla="*/ 2083102 h 2645479"/>
              <a:gd name="connsiteX9" fmla="*/ 1208668 w 1448793"/>
              <a:gd name="connsiteY9" fmla="*/ 2121202 h 2645479"/>
              <a:gd name="connsiteX10" fmla="*/ 1180093 w 1448793"/>
              <a:gd name="connsiteY10" fmla="*/ 2178352 h 2645479"/>
              <a:gd name="connsiteX11" fmla="*/ 1151518 w 1448793"/>
              <a:gd name="connsiteY11" fmla="*/ 2235502 h 2645479"/>
              <a:gd name="connsiteX12" fmla="*/ 1122943 w 1448793"/>
              <a:gd name="connsiteY12" fmla="*/ 2264077 h 2645479"/>
              <a:gd name="connsiteX13" fmla="*/ 1084843 w 1448793"/>
              <a:gd name="connsiteY13" fmla="*/ 2321227 h 2645479"/>
              <a:gd name="connsiteX14" fmla="*/ 1065793 w 1448793"/>
              <a:gd name="connsiteY14" fmla="*/ 2349802 h 2645479"/>
              <a:gd name="connsiteX15" fmla="*/ 1008643 w 1448793"/>
              <a:gd name="connsiteY15" fmla="*/ 2397427 h 2645479"/>
              <a:gd name="connsiteX16" fmla="*/ 922918 w 1448793"/>
              <a:gd name="connsiteY16" fmla="*/ 2530777 h 2645479"/>
              <a:gd name="connsiteX17" fmla="*/ 913393 w 1448793"/>
              <a:gd name="connsiteY17" fmla="*/ 2559352 h 2645479"/>
              <a:gd name="connsiteX18" fmla="*/ 27568 w 1448793"/>
              <a:gd name="connsiteY18" fmla="*/ 1349677 h 2645479"/>
              <a:gd name="connsiteX19" fmla="*/ 84718 w 1448793"/>
              <a:gd name="connsiteY19" fmla="*/ 6652 h 2645479"/>
              <a:gd name="connsiteX0" fmla="*/ 84718 w 1448793"/>
              <a:gd name="connsiteY0" fmla="*/ 6652 h 2647197"/>
              <a:gd name="connsiteX1" fmla="*/ 922918 w 1448793"/>
              <a:gd name="connsiteY1" fmla="*/ 301927 h 2647197"/>
              <a:gd name="connsiteX2" fmla="*/ 1418218 w 1448793"/>
              <a:gd name="connsiteY2" fmla="*/ 987727 h 2647197"/>
              <a:gd name="connsiteX3" fmla="*/ 1389643 w 1448793"/>
              <a:gd name="connsiteY3" fmla="*/ 1883077 h 2647197"/>
              <a:gd name="connsiteX4" fmla="*/ 1342018 w 1448793"/>
              <a:gd name="connsiteY4" fmla="*/ 1930702 h 2647197"/>
              <a:gd name="connsiteX5" fmla="*/ 1322968 w 1448793"/>
              <a:gd name="connsiteY5" fmla="*/ 1959277 h 2647197"/>
              <a:gd name="connsiteX6" fmla="*/ 1294393 w 1448793"/>
              <a:gd name="connsiteY6" fmla="*/ 1997377 h 2647197"/>
              <a:gd name="connsiteX7" fmla="*/ 1256293 w 1448793"/>
              <a:gd name="connsiteY7" fmla="*/ 2054527 h 2647197"/>
              <a:gd name="connsiteX8" fmla="*/ 1237243 w 1448793"/>
              <a:gd name="connsiteY8" fmla="*/ 2083102 h 2647197"/>
              <a:gd name="connsiteX9" fmla="*/ 1208668 w 1448793"/>
              <a:gd name="connsiteY9" fmla="*/ 2121202 h 2647197"/>
              <a:gd name="connsiteX10" fmla="*/ 1180093 w 1448793"/>
              <a:gd name="connsiteY10" fmla="*/ 2178352 h 2647197"/>
              <a:gd name="connsiteX11" fmla="*/ 1151518 w 1448793"/>
              <a:gd name="connsiteY11" fmla="*/ 2235502 h 2647197"/>
              <a:gd name="connsiteX12" fmla="*/ 1122943 w 1448793"/>
              <a:gd name="connsiteY12" fmla="*/ 2264077 h 2647197"/>
              <a:gd name="connsiteX13" fmla="*/ 1084843 w 1448793"/>
              <a:gd name="connsiteY13" fmla="*/ 2321227 h 2647197"/>
              <a:gd name="connsiteX14" fmla="*/ 1065793 w 1448793"/>
              <a:gd name="connsiteY14" fmla="*/ 2349802 h 2647197"/>
              <a:gd name="connsiteX15" fmla="*/ 922918 w 1448793"/>
              <a:gd name="connsiteY15" fmla="*/ 2530777 h 2647197"/>
              <a:gd name="connsiteX16" fmla="*/ 913393 w 1448793"/>
              <a:gd name="connsiteY16" fmla="*/ 2559352 h 2647197"/>
              <a:gd name="connsiteX17" fmla="*/ 27568 w 1448793"/>
              <a:gd name="connsiteY17" fmla="*/ 1349677 h 2647197"/>
              <a:gd name="connsiteX18" fmla="*/ 84718 w 1448793"/>
              <a:gd name="connsiteY18" fmla="*/ 6652 h 2647197"/>
              <a:gd name="connsiteX0" fmla="*/ 84718 w 1448793"/>
              <a:gd name="connsiteY0" fmla="*/ 6652 h 2648253"/>
              <a:gd name="connsiteX1" fmla="*/ 922918 w 1448793"/>
              <a:gd name="connsiteY1" fmla="*/ 301927 h 2648253"/>
              <a:gd name="connsiteX2" fmla="*/ 1418218 w 1448793"/>
              <a:gd name="connsiteY2" fmla="*/ 987727 h 2648253"/>
              <a:gd name="connsiteX3" fmla="*/ 1389643 w 1448793"/>
              <a:gd name="connsiteY3" fmla="*/ 1883077 h 2648253"/>
              <a:gd name="connsiteX4" fmla="*/ 1342018 w 1448793"/>
              <a:gd name="connsiteY4" fmla="*/ 1930702 h 2648253"/>
              <a:gd name="connsiteX5" fmla="*/ 1322968 w 1448793"/>
              <a:gd name="connsiteY5" fmla="*/ 1959277 h 2648253"/>
              <a:gd name="connsiteX6" fmla="*/ 1294393 w 1448793"/>
              <a:gd name="connsiteY6" fmla="*/ 1997377 h 2648253"/>
              <a:gd name="connsiteX7" fmla="*/ 1256293 w 1448793"/>
              <a:gd name="connsiteY7" fmla="*/ 2054527 h 2648253"/>
              <a:gd name="connsiteX8" fmla="*/ 1237243 w 1448793"/>
              <a:gd name="connsiteY8" fmla="*/ 2083102 h 2648253"/>
              <a:gd name="connsiteX9" fmla="*/ 1208668 w 1448793"/>
              <a:gd name="connsiteY9" fmla="*/ 2121202 h 2648253"/>
              <a:gd name="connsiteX10" fmla="*/ 1180093 w 1448793"/>
              <a:gd name="connsiteY10" fmla="*/ 2178352 h 2648253"/>
              <a:gd name="connsiteX11" fmla="*/ 1151518 w 1448793"/>
              <a:gd name="connsiteY11" fmla="*/ 2235502 h 2648253"/>
              <a:gd name="connsiteX12" fmla="*/ 1122943 w 1448793"/>
              <a:gd name="connsiteY12" fmla="*/ 2264077 h 2648253"/>
              <a:gd name="connsiteX13" fmla="*/ 1084843 w 1448793"/>
              <a:gd name="connsiteY13" fmla="*/ 2321227 h 2648253"/>
              <a:gd name="connsiteX14" fmla="*/ 922918 w 1448793"/>
              <a:gd name="connsiteY14" fmla="*/ 2530777 h 2648253"/>
              <a:gd name="connsiteX15" fmla="*/ 913393 w 1448793"/>
              <a:gd name="connsiteY15" fmla="*/ 2559352 h 2648253"/>
              <a:gd name="connsiteX16" fmla="*/ 27568 w 1448793"/>
              <a:gd name="connsiteY16" fmla="*/ 1349677 h 2648253"/>
              <a:gd name="connsiteX17" fmla="*/ 84718 w 1448793"/>
              <a:gd name="connsiteY17" fmla="*/ 6652 h 2648253"/>
              <a:gd name="connsiteX0" fmla="*/ 84718 w 1448793"/>
              <a:gd name="connsiteY0" fmla="*/ 6652 h 2650419"/>
              <a:gd name="connsiteX1" fmla="*/ 922918 w 1448793"/>
              <a:gd name="connsiteY1" fmla="*/ 301927 h 2650419"/>
              <a:gd name="connsiteX2" fmla="*/ 1418218 w 1448793"/>
              <a:gd name="connsiteY2" fmla="*/ 987727 h 2650419"/>
              <a:gd name="connsiteX3" fmla="*/ 1389643 w 1448793"/>
              <a:gd name="connsiteY3" fmla="*/ 1883077 h 2650419"/>
              <a:gd name="connsiteX4" fmla="*/ 1342018 w 1448793"/>
              <a:gd name="connsiteY4" fmla="*/ 1930702 h 2650419"/>
              <a:gd name="connsiteX5" fmla="*/ 1322968 w 1448793"/>
              <a:gd name="connsiteY5" fmla="*/ 1959277 h 2650419"/>
              <a:gd name="connsiteX6" fmla="*/ 1294393 w 1448793"/>
              <a:gd name="connsiteY6" fmla="*/ 1997377 h 2650419"/>
              <a:gd name="connsiteX7" fmla="*/ 1256293 w 1448793"/>
              <a:gd name="connsiteY7" fmla="*/ 2054527 h 2650419"/>
              <a:gd name="connsiteX8" fmla="*/ 1237243 w 1448793"/>
              <a:gd name="connsiteY8" fmla="*/ 2083102 h 2650419"/>
              <a:gd name="connsiteX9" fmla="*/ 1208668 w 1448793"/>
              <a:gd name="connsiteY9" fmla="*/ 2121202 h 2650419"/>
              <a:gd name="connsiteX10" fmla="*/ 1180093 w 1448793"/>
              <a:gd name="connsiteY10" fmla="*/ 2178352 h 2650419"/>
              <a:gd name="connsiteX11" fmla="*/ 1151518 w 1448793"/>
              <a:gd name="connsiteY11" fmla="*/ 2235502 h 2650419"/>
              <a:gd name="connsiteX12" fmla="*/ 1122943 w 1448793"/>
              <a:gd name="connsiteY12" fmla="*/ 2264077 h 2650419"/>
              <a:gd name="connsiteX13" fmla="*/ 922918 w 1448793"/>
              <a:gd name="connsiteY13" fmla="*/ 2530777 h 2650419"/>
              <a:gd name="connsiteX14" fmla="*/ 913393 w 1448793"/>
              <a:gd name="connsiteY14" fmla="*/ 2559352 h 2650419"/>
              <a:gd name="connsiteX15" fmla="*/ 27568 w 1448793"/>
              <a:gd name="connsiteY15" fmla="*/ 1349677 h 2650419"/>
              <a:gd name="connsiteX16" fmla="*/ 84718 w 1448793"/>
              <a:gd name="connsiteY16" fmla="*/ 6652 h 2650419"/>
              <a:gd name="connsiteX0" fmla="*/ 84718 w 1448793"/>
              <a:gd name="connsiteY0" fmla="*/ 6652 h 2651529"/>
              <a:gd name="connsiteX1" fmla="*/ 922918 w 1448793"/>
              <a:gd name="connsiteY1" fmla="*/ 301927 h 2651529"/>
              <a:gd name="connsiteX2" fmla="*/ 1418218 w 1448793"/>
              <a:gd name="connsiteY2" fmla="*/ 987727 h 2651529"/>
              <a:gd name="connsiteX3" fmla="*/ 1389643 w 1448793"/>
              <a:gd name="connsiteY3" fmla="*/ 1883077 h 2651529"/>
              <a:gd name="connsiteX4" fmla="*/ 1342018 w 1448793"/>
              <a:gd name="connsiteY4" fmla="*/ 1930702 h 2651529"/>
              <a:gd name="connsiteX5" fmla="*/ 1322968 w 1448793"/>
              <a:gd name="connsiteY5" fmla="*/ 1959277 h 2651529"/>
              <a:gd name="connsiteX6" fmla="*/ 1294393 w 1448793"/>
              <a:gd name="connsiteY6" fmla="*/ 1997377 h 2651529"/>
              <a:gd name="connsiteX7" fmla="*/ 1256293 w 1448793"/>
              <a:gd name="connsiteY7" fmla="*/ 2054527 h 2651529"/>
              <a:gd name="connsiteX8" fmla="*/ 1237243 w 1448793"/>
              <a:gd name="connsiteY8" fmla="*/ 2083102 h 2651529"/>
              <a:gd name="connsiteX9" fmla="*/ 1208668 w 1448793"/>
              <a:gd name="connsiteY9" fmla="*/ 2121202 h 2651529"/>
              <a:gd name="connsiteX10" fmla="*/ 1180093 w 1448793"/>
              <a:gd name="connsiteY10" fmla="*/ 2178352 h 2651529"/>
              <a:gd name="connsiteX11" fmla="*/ 1151518 w 1448793"/>
              <a:gd name="connsiteY11" fmla="*/ 2235502 h 2651529"/>
              <a:gd name="connsiteX12" fmla="*/ 922918 w 1448793"/>
              <a:gd name="connsiteY12" fmla="*/ 2530777 h 2651529"/>
              <a:gd name="connsiteX13" fmla="*/ 913393 w 1448793"/>
              <a:gd name="connsiteY13" fmla="*/ 2559352 h 2651529"/>
              <a:gd name="connsiteX14" fmla="*/ 27568 w 1448793"/>
              <a:gd name="connsiteY14" fmla="*/ 1349677 h 2651529"/>
              <a:gd name="connsiteX15" fmla="*/ 84718 w 1448793"/>
              <a:gd name="connsiteY15" fmla="*/ 6652 h 2651529"/>
              <a:gd name="connsiteX0" fmla="*/ 84718 w 1448793"/>
              <a:gd name="connsiteY0" fmla="*/ 6652 h 2653808"/>
              <a:gd name="connsiteX1" fmla="*/ 922918 w 1448793"/>
              <a:gd name="connsiteY1" fmla="*/ 301927 h 2653808"/>
              <a:gd name="connsiteX2" fmla="*/ 1418218 w 1448793"/>
              <a:gd name="connsiteY2" fmla="*/ 987727 h 2653808"/>
              <a:gd name="connsiteX3" fmla="*/ 1389643 w 1448793"/>
              <a:gd name="connsiteY3" fmla="*/ 1883077 h 2653808"/>
              <a:gd name="connsiteX4" fmla="*/ 1342018 w 1448793"/>
              <a:gd name="connsiteY4" fmla="*/ 1930702 h 2653808"/>
              <a:gd name="connsiteX5" fmla="*/ 1322968 w 1448793"/>
              <a:gd name="connsiteY5" fmla="*/ 1959277 h 2653808"/>
              <a:gd name="connsiteX6" fmla="*/ 1294393 w 1448793"/>
              <a:gd name="connsiteY6" fmla="*/ 1997377 h 2653808"/>
              <a:gd name="connsiteX7" fmla="*/ 1256293 w 1448793"/>
              <a:gd name="connsiteY7" fmla="*/ 2054527 h 2653808"/>
              <a:gd name="connsiteX8" fmla="*/ 1237243 w 1448793"/>
              <a:gd name="connsiteY8" fmla="*/ 2083102 h 2653808"/>
              <a:gd name="connsiteX9" fmla="*/ 1208668 w 1448793"/>
              <a:gd name="connsiteY9" fmla="*/ 2121202 h 2653808"/>
              <a:gd name="connsiteX10" fmla="*/ 1180093 w 1448793"/>
              <a:gd name="connsiteY10" fmla="*/ 2178352 h 2653808"/>
              <a:gd name="connsiteX11" fmla="*/ 922918 w 1448793"/>
              <a:gd name="connsiteY11" fmla="*/ 2530777 h 2653808"/>
              <a:gd name="connsiteX12" fmla="*/ 913393 w 1448793"/>
              <a:gd name="connsiteY12" fmla="*/ 2559352 h 2653808"/>
              <a:gd name="connsiteX13" fmla="*/ 27568 w 1448793"/>
              <a:gd name="connsiteY13" fmla="*/ 1349677 h 2653808"/>
              <a:gd name="connsiteX14" fmla="*/ 84718 w 1448793"/>
              <a:gd name="connsiteY14" fmla="*/ 6652 h 2653808"/>
              <a:gd name="connsiteX0" fmla="*/ 84718 w 1448793"/>
              <a:gd name="connsiteY0" fmla="*/ 6652 h 2656162"/>
              <a:gd name="connsiteX1" fmla="*/ 922918 w 1448793"/>
              <a:gd name="connsiteY1" fmla="*/ 301927 h 2656162"/>
              <a:gd name="connsiteX2" fmla="*/ 1418218 w 1448793"/>
              <a:gd name="connsiteY2" fmla="*/ 987727 h 2656162"/>
              <a:gd name="connsiteX3" fmla="*/ 1389643 w 1448793"/>
              <a:gd name="connsiteY3" fmla="*/ 1883077 h 2656162"/>
              <a:gd name="connsiteX4" fmla="*/ 1342018 w 1448793"/>
              <a:gd name="connsiteY4" fmla="*/ 1930702 h 2656162"/>
              <a:gd name="connsiteX5" fmla="*/ 1322968 w 1448793"/>
              <a:gd name="connsiteY5" fmla="*/ 1959277 h 2656162"/>
              <a:gd name="connsiteX6" fmla="*/ 1294393 w 1448793"/>
              <a:gd name="connsiteY6" fmla="*/ 1997377 h 2656162"/>
              <a:gd name="connsiteX7" fmla="*/ 1256293 w 1448793"/>
              <a:gd name="connsiteY7" fmla="*/ 2054527 h 2656162"/>
              <a:gd name="connsiteX8" fmla="*/ 1237243 w 1448793"/>
              <a:gd name="connsiteY8" fmla="*/ 2083102 h 2656162"/>
              <a:gd name="connsiteX9" fmla="*/ 1208668 w 1448793"/>
              <a:gd name="connsiteY9" fmla="*/ 2121202 h 2656162"/>
              <a:gd name="connsiteX10" fmla="*/ 922918 w 1448793"/>
              <a:gd name="connsiteY10" fmla="*/ 2530777 h 2656162"/>
              <a:gd name="connsiteX11" fmla="*/ 913393 w 1448793"/>
              <a:gd name="connsiteY11" fmla="*/ 2559352 h 2656162"/>
              <a:gd name="connsiteX12" fmla="*/ 27568 w 1448793"/>
              <a:gd name="connsiteY12" fmla="*/ 1349677 h 2656162"/>
              <a:gd name="connsiteX13" fmla="*/ 84718 w 1448793"/>
              <a:gd name="connsiteY13" fmla="*/ 6652 h 2656162"/>
              <a:gd name="connsiteX0" fmla="*/ 84718 w 1448793"/>
              <a:gd name="connsiteY0" fmla="*/ 6652 h 2656162"/>
              <a:gd name="connsiteX1" fmla="*/ 922918 w 1448793"/>
              <a:gd name="connsiteY1" fmla="*/ 301927 h 2656162"/>
              <a:gd name="connsiteX2" fmla="*/ 1418218 w 1448793"/>
              <a:gd name="connsiteY2" fmla="*/ 987727 h 2656162"/>
              <a:gd name="connsiteX3" fmla="*/ 1389643 w 1448793"/>
              <a:gd name="connsiteY3" fmla="*/ 1883077 h 2656162"/>
              <a:gd name="connsiteX4" fmla="*/ 1342018 w 1448793"/>
              <a:gd name="connsiteY4" fmla="*/ 1930702 h 2656162"/>
              <a:gd name="connsiteX5" fmla="*/ 1322968 w 1448793"/>
              <a:gd name="connsiteY5" fmla="*/ 1959277 h 2656162"/>
              <a:gd name="connsiteX6" fmla="*/ 1294393 w 1448793"/>
              <a:gd name="connsiteY6" fmla="*/ 1997377 h 2656162"/>
              <a:gd name="connsiteX7" fmla="*/ 1256293 w 1448793"/>
              <a:gd name="connsiteY7" fmla="*/ 2054527 h 2656162"/>
              <a:gd name="connsiteX8" fmla="*/ 1237243 w 1448793"/>
              <a:gd name="connsiteY8" fmla="*/ 2083102 h 2656162"/>
              <a:gd name="connsiteX9" fmla="*/ 922918 w 1448793"/>
              <a:gd name="connsiteY9" fmla="*/ 2530777 h 2656162"/>
              <a:gd name="connsiteX10" fmla="*/ 913393 w 1448793"/>
              <a:gd name="connsiteY10" fmla="*/ 2559352 h 2656162"/>
              <a:gd name="connsiteX11" fmla="*/ 27568 w 1448793"/>
              <a:gd name="connsiteY11" fmla="*/ 1349677 h 2656162"/>
              <a:gd name="connsiteX12" fmla="*/ 84718 w 1448793"/>
              <a:gd name="connsiteY12" fmla="*/ 6652 h 2656162"/>
              <a:gd name="connsiteX0" fmla="*/ 84718 w 1448793"/>
              <a:gd name="connsiteY0" fmla="*/ 6652 h 2659006"/>
              <a:gd name="connsiteX1" fmla="*/ 922918 w 1448793"/>
              <a:gd name="connsiteY1" fmla="*/ 301927 h 2659006"/>
              <a:gd name="connsiteX2" fmla="*/ 1418218 w 1448793"/>
              <a:gd name="connsiteY2" fmla="*/ 987727 h 2659006"/>
              <a:gd name="connsiteX3" fmla="*/ 1389643 w 1448793"/>
              <a:gd name="connsiteY3" fmla="*/ 1883077 h 2659006"/>
              <a:gd name="connsiteX4" fmla="*/ 1342018 w 1448793"/>
              <a:gd name="connsiteY4" fmla="*/ 1930702 h 2659006"/>
              <a:gd name="connsiteX5" fmla="*/ 1322968 w 1448793"/>
              <a:gd name="connsiteY5" fmla="*/ 1959277 h 2659006"/>
              <a:gd name="connsiteX6" fmla="*/ 1294393 w 1448793"/>
              <a:gd name="connsiteY6" fmla="*/ 1997377 h 2659006"/>
              <a:gd name="connsiteX7" fmla="*/ 1256293 w 1448793"/>
              <a:gd name="connsiteY7" fmla="*/ 2054527 h 2659006"/>
              <a:gd name="connsiteX8" fmla="*/ 922918 w 1448793"/>
              <a:gd name="connsiteY8" fmla="*/ 2530777 h 2659006"/>
              <a:gd name="connsiteX9" fmla="*/ 913393 w 1448793"/>
              <a:gd name="connsiteY9" fmla="*/ 2559352 h 2659006"/>
              <a:gd name="connsiteX10" fmla="*/ 27568 w 1448793"/>
              <a:gd name="connsiteY10" fmla="*/ 1349677 h 2659006"/>
              <a:gd name="connsiteX11" fmla="*/ 84718 w 1448793"/>
              <a:gd name="connsiteY11" fmla="*/ 6652 h 2659006"/>
              <a:gd name="connsiteX0" fmla="*/ 84718 w 1448793"/>
              <a:gd name="connsiteY0" fmla="*/ 6652 h 2661528"/>
              <a:gd name="connsiteX1" fmla="*/ 922918 w 1448793"/>
              <a:gd name="connsiteY1" fmla="*/ 301927 h 2661528"/>
              <a:gd name="connsiteX2" fmla="*/ 1418218 w 1448793"/>
              <a:gd name="connsiteY2" fmla="*/ 987727 h 2661528"/>
              <a:gd name="connsiteX3" fmla="*/ 1389643 w 1448793"/>
              <a:gd name="connsiteY3" fmla="*/ 1883077 h 2661528"/>
              <a:gd name="connsiteX4" fmla="*/ 1342018 w 1448793"/>
              <a:gd name="connsiteY4" fmla="*/ 1930702 h 2661528"/>
              <a:gd name="connsiteX5" fmla="*/ 1322968 w 1448793"/>
              <a:gd name="connsiteY5" fmla="*/ 1959277 h 2661528"/>
              <a:gd name="connsiteX6" fmla="*/ 1294393 w 1448793"/>
              <a:gd name="connsiteY6" fmla="*/ 1997377 h 2661528"/>
              <a:gd name="connsiteX7" fmla="*/ 922918 w 1448793"/>
              <a:gd name="connsiteY7" fmla="*/ 2530777 h 2661528"/>
              <a:gd name="connsiteX8" fmla="*/ 913393 w 1448793"/>
              <a:gd name="connsiteY8" fmla="*/ 2559352 h 2661528"/>
              <a:gd name="connsiteX9" fmla="*/ 27568 w 1448793"/>
              <a:gd name="connsiteY9" fmla="*/ 1349677 h 2661528"/>
              <a:gd name="connsiteX10" fmla="*/ 84718 w 1448793"/>
              <a:gd name="connsiteY10" fmla="*/ 6652 h 2661528"/>
              <a:gd name="connsiteX0" fmla="*/ 84718 w 1448793"/>
              <a:gd name="connsiteY0" fmla="*/ 6652 h 2663251"/>
              <a:gd name="connsiteX1" fmla="*/ 922918 w 1448793"/>
              <a:gd name="connsiteY1" fmla="*/ 301927 h 2663251"/>
              <a:gd name="connsiteX2" fmla="*/ 1418218 w 1448793"/>
              <a:gd name="connsiteY2" fmla="*/ 987727 h 2663251"/>
              <a:gd name="connsiteX3" fmla="*/ 1389643 w 1448793"/>
              <a:gd name="connsiteY3" fmla="*/ 1883077 h 2663251"/>
              <a:gd name="connsiteX4" fmla="*/ 1342018 w 1448793"/>
              <a:gd name="connsiteY4" fmla="*/ 1930702 h 2663251"/>
              <a:gd name="connsiteX5" fmla="*/ 1322968 w 1448793"/>
              <a:gd name="connsiteY5" fmla="*/ 1959277 h 2663251"/>
              <a:gd name="connsiteX6" fmla="*/ 922918 w 1448793"/>
              <a:gd name="connsiteY6" fmla="*/ 2530777 h 2663251"/>
              <a:gd name="connsiteX7" fmla="*/ 913393 w 1448793"/>
              <a:gd name="connsiteY7" fmla="*/ 2559352 h 2663251"/>
              <a:gd name="connsiteX8" fmla="*/ 27568 w 1448793"/>
              <a:gd name="connsiteY8" fmla="*/ 1349677 h 2663251"/>
              <a:gd name="connsiteX9" fmla="*/ 84718 w 1448793"/>
              <a:gd name="connsiteY9" fmla="*/ 6652 h 2663251"/>
              <a:gd name="connsiteX0" fmla="*/ 84718 w 1448793"/>
              <a:gd name="connsiteY0" fmla="*/ 6652 h 2664566"/>
              <a:gd name="connsiteX1" fmla="*/ 922918 w 1448793"/>
              <a:gd name="connsiteY1" fmla="*/ 301927 h 2664566"/>
              <a:gd name="connsiteX2" fmla="*/ 1418218 w 1448793"/>
              <a:gd name="connsiteY2" fmla="*/ 987727 h 2664566"/>
              <a:gd name="connsiteX3" fmla="*/ 1389643 w 1448793"/>
              <a:gd name="connsiteY3" fmla="*/ 1883077 h 2664566"/>
              <a:gd name="connsiteX4" fmla="*/ 1342018 w 1448793"/>
              <a:gd name="connsiteY4" fmla="*/ 1930702 h 2664566"/>
              <a:gd name="connsiteX5" fmla="*/ 922918 w 1448793"/>
              <a:gd name="connsiteY5" fmla="*/ 2530777 h 2664566"/>
              <a:gd name="connsiteX6" fmla="*/ 913393 w 1448793"/>
              <a:gd name="connsiteY6" fmla="*/ 2559352 h 2664566"/>
              <a:gd name="connsiteX7" fmla="*/ 27568 w 1448793"/>
              <a:gd name="connsiteY7" fmla="*/ 1349677 h 2664566"/>
              <a:gd name="connsiteX8" fmla="*/ 84718 w 1448793"/>
              <a:gd name="connsiteY8" fmla="*/ 6652 h 2664566"/>
              <a:gd name="connsiteX0" fmla="*/ 84718 w 1448793"/>
              <a:gd name="connsiteY0" fmla="*/ 6652 h 2666800"/>
              <a:gd name="connsiteX1" fmla="*/ 922918 w 1448793"/>
              <a:gd name="connsiteY1" fmla="*/ 301927 h 2666800"/>
              <a:gd name="connsiteX2" fmla="*/ 1418218 w 1448793"/>
              <a:gd name="connsiteY2" fmla="*/ 987727 h 2666800"/>
              <a:gd name="connsiteX3" fmla="*/ 1389643 w 1448793"/>
              <a:gd name="connsiteY3" fmla="*/ 1883077 h 2666800"/>
              <a:gd name="connsiteX4" fmla="*/ 922918 w 1448793"/>
              <a:gd name="connsiteY4" fmla="*/ 2530777 h 2666800"/>
              <a:gd name="connsiteX5" fmla="*/ 913393 w 1448793"/>
              <a:gd name="connsiteY5" fmla="*/ 2559352 h 2666800"/>
              <a:gd name="connsiteX6" fmla="*/ 27568 w 1448793"/>
              <a:gd name="connsiteY6" fmla="*/ 1349677 h 2666800"/>
              <a:gd name="connsiteX7" fmla="*/ 84718 w 1448793"/>
              <a:gd name="connsiteY7" fmla="*/ 6652 h 2666800"/>
              <a:gd name="connsiteX0" fmla="*/ 84718 w 1448793"/>
              <a:gd name="connsiteY0" fmla="*/ 6652 h 2569746"/>
              <a:gd name="connsiteX1" fmla="*/ 922918 w 1448793"/>
              <a:gd name="connsiteY1" fmla="*/ 301927 h 2569746"/>
              <a:gd name="connsiteX2" fmla="*/ 1418218 w 1448793"/>
              <a:gd name="connsiteY2" fmla="*/ 987727 h 2569746"/>
              <a:gd name="connsiteX3" fmla="*/ 1389643 w 1448793"/>
              <a:gd name="connsiteY3" fmla="*/ 1883077 h 2569746"/>
              <a:gd name="connsiteX4" fmla="*/ 913393 w 1448793"/>
              <a:gd name="connsiteY4" fmla="*/ 2559352 h 2569746"/>
              <a:gd name="connsiteX5" fmla="*/ 27568 w 1448793"/>
              <a:gd name="connsiteY5" fmla="*/ 1349677 h 2569746"/>
              <a:gd name="connsiteX6" fmla="*/ 84718 w 1448793"/>
              <a:gd name="connsiteY6" fmla="*/ 6652 h 2569746"/>
              <a:gd name="connsiteX0" fmla="*/ 84718 w 1448793"/>
              <a:gd name="connsiteY0" fmla="*/ 6652 h 2569746"/>
              <a:gd name="connsiteX1" fmla="*/ 922918 w 1448793"/>
              <a:gd name="connsiteY1" fmla="*/ 301927 h 2569746"/>
              <a:gd name="connsiteX2" fmla="*/ 1418218 w 1448793"/>
              <a:gd name="connsiteY2" fmla="*/ 987727 h 2569746"/>
              <a:gd name="connsiteX3" fmla="*/ 1389643 w 1448793"/>
              <a:gd name="connsiteY3" fmla="*/ 1883077 h 2569746"/>
              <a:gd name="connsiteX4" fmla="*/ 913393 w 1448793"/>
              <a:gd name="connsiteY4" fmla="*/ 2559352 h 2569746"/>
              <a:gd name="connsiteX5" fmla="*/ 27568 w 1448793"/>
              <a:gd name="connsiteY5" fmla="*/ 1349677 h 2569746"/>
              <a:gd name="connsiteX6" fmla="*/ 84718 w 1448793"/>
              <a:gd name="connsiteY6" fmla="*/ 6652 h 2569746"/>
              <a:gd name="connsiteX0" fmla="*/ 84718 w 1448793"/>
              <a:gd name="connsiteY0" fmla="*/ 6652 h 2569746"/>
              <a:gd name="connsiteX1" fmla="*/ 922918 w 1448793"/>
              <a:gd name="connsiteY1" fmla="*/ 301927 h 2569746"/>
              <a:gd name="connsiteX2" fmla="*/ 1418218 w 1448793"/>
              <a:gd name="connsiteY2" fmla="*/ 987727 h 2569746"/>
              <a:gd name="connsiteX3" fmla="*/ 1389643 w 1448793"/>
              <a:gd name="connsiteY3" fmla="*/ 1883077 h 2569746"/>
              <a:gd name="connsiteX4" fmla="*/ 913393 w 1448793"/>
              <a:gd name="connsiteY4" fmla="*/ 2559352 h 2569746"/>
              <a:gd name="connsiteX5" fmla="*/ 27568 w 1448793"/>
              <a:gd name="connsiteY5" fmla="*/ 1349677 h 2569746"/>
              <a:gd name="connsiteX6" fmla="*/ 84718 w 1448793"/>
              <a:gd name="connsiteY6" fmla="*/ 6652 h 2569746"/>
              <a:gd name="connsiteX0" fmla="*/ 128782 w 1421587"/>
              <a:gd name="connsiteY0" fmla="*/ 20205 h 2357621"/>
              <a:gd name="connsiteX1" fmla="*/ 895712 w 1421587"/>
              <a:gd name="connsiteY1" fmla="*/ 89802 h 2357621"/>
              <a:gd name="connsiteX2" fmla="*/ 1391012 w 1421587"/>
              <a:gd name="connsiteY2" fmla="*/ 775602 h 2357621"/>
              <a:gd name="connsiteX3" fmla="*/ 1362437 w 1421587"/>
              <a:gd name="connsiteY3" fmla="*/ 1670952 h 2357621"/>
              <a:gd name="connsiteX4" fmla="*/ 886187 w 1421587"/>
              <a:gd name="connsiteY4" fmla="*/ 2347227 h 2357621"/>
              <a:gd name="connsiteX5" fmla="*/ 362 w 1421587"/>
              <a:gd name="connsiteY5" fmla="*/ 1137552 h 2357621"/>
              <a:gd name="connsiteX6" fmla="*/ 128782 w 1421587"/>
              <a:gd name="connsiteY6" fmla="*/ 20205 h 2357621"/>
              <a:gd name="connsiteX0" fmla="*/ 123663 w 1422407"/>
              <a:gd name="connsiteY0" fmla="*/ 141212 h 2282643"/>
              <a:gd name="connsiteX1" fmla="*/ 896532 w 1422407"/>
              <a:gd name="connsiteY1" fmla="*/ 14824 h 2282643"/>
              <a:gd name="connsiteX2" fmla="*/ 1391832 w 1422407"/>
              <a:gd name="connsiteY2" fmla="*/ 700624 h 2282643"/>
              <a:gd name="connsiteX3" fmla="*/ 1363257 w 1422407"/>
              <a:gd name="connsiteY3" fmla="*/ 1595974 h 2282643"/>
              <a:gd name="connsiteX4" fmla="*/ 887007 w 1422407"/>
              <a:gd name="connsiteY4" fmla="*/ 2272249 h 2282643"/>
              <a:gd name="connsiteX5" fmla="*/ 1182 w 1422407"/>
              <a:gd name="connsiteY5" fmla="*/ 1062574 h 2282643"/>
              <a:gd name="connsiteX6" fmla="*/ 123663 w 1422407"/>
              <a:gd name="connsiteY6" fmla="*/ 141212 h 2282643"/>
              <a:gd name="connsiteX0" fmla="*/ 77861 w 1459733"/>
              <a:gd name="connsiteY0" fmla="*/ 242539 h 2277071"/>
              <a:gd name="connsiteX1" fmla="*/ 933858 w 1459733"/>
              <a:gd name="connsiteY1" fmla="*/ 9252 h 2277071"/>
              <a:gd name="connsiteX2" fmla="*/ 1429158 w 1459733"/>
              <a:gd name="connsiteY2" fmla="*/ 695052 h 2277071"/>
              <a:gd name="connsiteX3" fmla="*/ 1400583 w 1459733"/>
              <a:gd name="connsiteY3" fmla="*/ 1590402 h 2277071"/>
              <a:gd name="connsiteX4" fmla="*/ 924333 w 1459733"/>
              <a:gd name="connsiteY4" fmla="*/ 2266677 h 2277071"/>
              <a:gd name="connsiteX5" fmla="*/ 38508 w 1459733"/>
              <a:gd name="connsiteY5" fmla="*/ 1057002 h 2277071"/>
              <a:gd name="connsiteX6" fmla="*/ 77861 w 1459733"/>
              <a:gd name="connsiteY6" fmla="*/ 242539 h 2277071"/>
              <a:gd name="connsiteX0" fmla="*/ 77861 w 1459733"/>
              <a:gd name="connsiteY0" fmla="*/ 255121 h 2289653"/>
              <a:gd name="connsiteX1" fmla="*/ 933858 w 1459733"/>
              <a:gd name="connsiteY1" fmla="*/ 21834 h 2289653"/>
              <a:gd name="connsiteX2" fmla="*/ 1429158 w 1459733"/>
              <a:gd name="connsiteY2" fmla="*/ 707634 h 2289653"/>
              <a:gd name="connsiteX3" fmla="*/ 1400583 w 1459733"/>
              <a:gd name="connsiteY3" fmla="*/ 1602984 h 2289653"/>
              <a:gd name="connsiteX4" fmla="*/ 924333 w 1459733"/>
              <a:gd name="connsiteY4" fmla="*/ 2279259 h 2289653"/>
              <a:gd name="connsiteX5" fmla="*/ 38508 w 1459733"/>
              <a:gd name="connsiteY5" fmla="*/ 1069584 h 2289653"/>
              <a:gd name="connsiteX6" fmla="*/ 77861 w 1459733"/>
              <a:gd name="connsiteY6" fmla="*/ 255121 h 2289653"/>
              <a:gd name="connsiteX0" fmla="*/ 39353 w 1421225"/>
              <a:gd name="connsiteY0" fmla="*/ 255121 h 2289653"/>
              <a:gd name="connsiteX1" fmla="*/ 895350 w 1421225"/>
              <a:gd name="connsiteY1" fmla="*/ 21834 h 2289653"/>
              <a:gd name="connsiteX2" fmla="*/ 1390650 w 1421225"/>
              <a:gd name="connsiteY2" fmla="*/ 707634 h 2289653"/>
              <a:gd name="connsiteX3" fmla="*/ 1362075 w 1421225"/>
              <a:gd name="connsiteY3" fmla="*/ 1602984 h 2289653"/>
              <a:gd name="connsiteX4" fmla="*/ 885825 w 1421225"/>
              <a:gd name="connsiteY4" fmla="*/ 2279259 h 2289653"/>
              <a:gd name="connsiteX5" fmla="*/ 0 w 1421225"/>
              <a:gd name="connsiteY5" fmla="*/ 1069584 h 2289653"/>
              <a:gd name="connsiteX6" fmla="*/ 39353 w 1421225"/>
              <a:gd name="connsiteY6" fmla="*/ 255121 h 2289653"/>
              <a:gd name="connsiteX0" fmla="*/ 39353 w 1421225"/>
              <a:gd name="connsiteY0" fmla="*/ 122589 h 2157121"/>
              <a:gd name="connsiteX1" fmla="*/ 681580 w 1421225"/>
              <a:gd name="connsiteY1" fmla="*/ 114980 h 2157121"/>
              <a:gd name="connsiteX2" fmla="*/ 1390650 w 1421225"/>
              <a:gd name="connsiteY2" fmla="*/ 575102 h 2157121"/>
              <a:gd name="connsiteX3" fmla="*/ 1362075 w 1421225"/>
              <a:gd name="connsiteY3" fmla="*/ 1470452 h 2157121"/>
              <a:gd name="connsiteX4" fmla="*/ 885825 w 1421225"/>
              <a:gd name="connsiteY4" fmla="*/ 2146727 h 2157121"/>
              <a:gd name="connsiteX5" fmla="*/ 0 w 1421225"/>
              <a:gd name="connsiteY5" fmla="*/ 937052 h 2157121"/>
              <a:gd name="connsiteX6" fmla="*/ 39353 w 1421225"/>
              <a:gd name="connsiteY6" fmla="*/ 122589 h 2157121"/>
              <a:gd name="connsiteX0" fmla="*/ 39353 w 1421225"/>
              <a:gd name="connsiteY0" fmla="*/ 105484 h 2140016"/>
              <a:gd name="connsiteX1" fmla="*/ 681580 w 1421225"/>
              <a:gd name="connsiteY1" fmla="*/ 157253 h 2140016"/>
              <a:gd name="connsiteX2" fmla="*/ 1390650 w 1421225"/>
              <a:gd name="connsiteY2" fmla="*/ 557997 h 2140016"/>
              <a:gd name="connsiteX3" fmla="*/ 1362075 w 1421225"/>
              <a:gd name="connsiteY3" fmla="*/ 1453347 h 2140016"/>
              <a:gd name="connsiteX4" fmla="*/ 885825 w 1421225"/>
              <a:gd name="connsiteY4" fmla="*/ 2129622 h 2140016"/>
              <a:gd name="connsiteX5" fmla="*/ 0 w 1421225"/>
              <a:gd name="connsiteY5" fmla="*/ 919947 h 2140016"/>
              <a:gd name="connsiteX6" fmla="*/ 39353 w 1421225"/>
              <a:gd name="connsiteY6" fmla="*/ 105484 h 2140016"/>
              <a:gd name="connsiteX0" fmla="*/ 39353 w 1421225"/>
              <a:gd name="connsiteY0" fmla="*/ 105484 h 2140016"/>
              <a:gd name="connsiteX1" fmla="*/ 675641 w 1421225"/>
              <a:gd name="connsiteY1" fmla="*/ 157253 h 2140016"/>
              <a:gd name="connsiteX2" fmla="*/ 1390650 w 1421225"/>
              <a:gd name="connsiteY2" fmla="*/ 557997 h 2140016"/>
              <a:gd name="connsiteX3" fmla="*/ 1362075 w 1421225"/>
              <a:gd name="connsiteY3" fmla="*/ 1453347 h 2140016"/>
              <a:gd name="connsiteX4" fmla="*/ 885825 w 1421225"/>
              <a:gd name="connsiteY4" fmla="*/ 2129622 h 2140016"/>
              <a:gd name="connsiteX5" fmla="*/ 0 w 1421225"/>
              <a:gd name="connsiteY5" fmla="*/ 919947 h 2140016"/>
              <a:gd name="connsiteX6" fmla="*/ 39353 w 1421225"/>
              <a:gd name="connsiteY6" fmla="*/ 105484 h 2140016"/>
              <a:gd name="connsiteX0" fmla="*/ 39353 w 1421225"/>
              <a:gd name="connsiteY0" fmla="*/ 104215 h 2138747"/>
              <a:gd name="connsiteX1" fmla="*/ 675641 w 1421225"/>
              <a:gd name="connsiteY1" fmla="*/ 155984 h 2138747"/>
              <a:gd name="connsiteX2" fmla="*/ 1390650 w 1421225"/>
              <a:gd name="connsiteY2" fmla="*/ 556728 h 2138747"/>
              <a:gd name="connsiteX3" fmla="*/ 1362075 w 1421225"/>
              <a:gd name="connsiteY3" fmla="*/ 1452078 h 2138747"/>
              <a:gd name="connsiteX4" fmla="*/ 885825 w 1421225"/>
              <a:gd name="connsiteY4" fmla="*/ 2128353 h 2138747"/>
              <a:gd name="connsiteX5" fmla="*/ 0 w 1421225"/>
              <a:gd name="connsiteY5" fmla="*/ 918678 h 2138747"/>
              <a:gd name="connsiteX6" fmla="*/ 39353 w 1421225"/>
              <a:gd name="connsiteY6" fmla="*/ 104215 h 2138747"/>
              <a:gd name="connsiteX0" fmla="*/ 39353 w 1421225"/>
              <a:gd name="connsiteY0" fmla="*/ 0 h 2034532"/>
              <a:gd name="connsiteX1" fmla="*/ 675641 w 1421225"/>
              <a:gd name="connsiteY1" fmla="*/ 51769 h 2034532"/>
              <a:gd name="connsiteX2" fmla="*/ 1390650 w 1421225"/>
              <a:gd name="connsiteY2" fmla="*/ 452513 h 2034532"/>
              <a:gd name="connsiteX3" fmla="*/ 1362075 w 1421225"/>
              <a:gd name="connsiteY3" fmla="*/ 1347863 h 2034532"/>
              <a:gd name="connsiteX4" fmla="*/ 885825 w 1421225"/>
              <a:gd name="connsiteY4" fmla="*/ 2024138 h 2034532"/>
              <a:gd name="connsiteX5" fmla="*/ 0 w 1421225"/>
              <a:gd name="connsiteY5" fmla="*/ 814463 h 2034532"/>
              <a:gd name="connsiteX6" fmla="*/ 39353 w 1421225"/>
              <a:gd name="connsiteY6" fmla="*/ 0 h 2034532"/>
              <a:gd name="connsiteX0" fmla="*/ 39353 w 1362614"/>
              <a:gd name="connsiteY0" fmla="*/ 0 h 2034532"/>
              <a:gd name="connsiteX1" fmla="*/ 675641 w 1362614"/>
              <a:gd name="connsiteY1" fmla="*/ 51769 h 2034532"/>
              <a:gd name="connsiteX2" fmla="*/ 1081870 w 1362614"/>
              <a:gd name="connsiteY2" fmla="*/ 517848 h 2034532"/>
              <a:gd name="connsiteX3" fmla="*/ 1362075 w 1362614"/>
              <a:gd name="connsiteY3" fmla="*/ 1347863 h 2034532"/>
              <a:gd name="connsiteX4" fmla="*/ 885825 w 1362614"/>
              <a:gd name="connsiteY4" fmla="*/ 2024138 h 2034532"/>
              <a:gd name="connsiteX5" fmla="*/ 0 w 1362614"/>
              <a:gd name="connsiteY5" fmla="*/ 814463 h 2034532"/>
              <a:gd name="connsiteX6" fmla="*/ 39353 w 1362614"/>
              <a:gd name="connsiteY6" fmla="*/ 0 h 2034532"/>
              <a:gd name="connsiteX0" fmla="*/ 39353 w 1362492"/>
              <a:gd name="connsiteY0" fmla="*/ 0 h 2034532"/>
              <a:gd name="connsiteX1" fmla="*/ 675641 w 1362492"/>
              <a:gd name="connsiteY1" fmla="*/ 51769 h 2034532"/>
              <a:gd name="connsiteX2" fmla="*/ 1016530 w 1362492"/>
              <a:gd name="connsiteY2" fmla="*/ 660396 h 2034532"/>
              <a:gd name="connsiteX3" fmla="*/ 1362075 w 1362492"/>
              <a:gd name="connsiteY3" fmla="*/ 1347863 h 2034532"/>
              <a:gd name="connsiteX4" fmla="*/ 885825 w 1362492"/>
              <a:gd name="connsiteY4" fmla="*/ 2024138 h 2034532"/>
              <a:gd name="connsiteX5" fmla="*/ 0 w 1362492"/>
              <a:gd name="connsiteY5" fmla="*/ 814463 h 2034532"/>
              <a:gd name="connsiteX6" fmla="*/ 39353 w 1362492"/>
              <a:gd name="connsiteY6" fmla="*/ 0 h 2034532"/>
              <a:gd name="connsiteX0" fmla="*/ 39353 w 1362384"/>
              <a:gd name="connsiteY0" fmla="*/ 0 h 2034532"/>
              <a:gd name="connsiteX1" fmla="*/ 675641 w 1362384"/>
              <a:gd name="connsiteY1" fmla="*/ 51769 h 2034532"/>
              <a:gd name="connsiteX2" fmla="*/ 915559 w 1362384"/>
              <a:gd name="connsiteY2" fmla="*/ 731670 h 2034532"/>
              <a:gd name="connsiteX3" fmla="*/ 1362075 w 1362384"/>
              <a:gd name="connsiteY3" fmla="*/ 1347863 h 2034532"/>
              <a:gd name="connsiteX4" fmla="*/ 885825 w 1362384"/>
              <a:gd name="connsiteY4" fmla="*/ 2024138 h 2034532"/>
              <a:gd name="connsiteX5" fmla="*/ 0 w 1362384"/>
              <a:gd name="connsiteY5" fmla="*/ 814463 h 2034532"/>
              <a:gd name="connsiteX6" fmla="*/ 39353 w 1362384"/>
              <a:gd name="connsiteY6" fmla="*/ 0 h 2034532"/>
              <a:gd name="connsiteX0" fmla="*/ 39353 w 1362434"/>
              <a:gd name="connsiteY0" fmla="*/ 0 h 2034532"/>
              <a:gd name="connsiteX1" fmla="*/ 675641 w 1362434"/>
              <a:gd name="connsiteY1" fmla="*/ 51769 h 2034532"/>
              <a:gd name="connsiteX2" fmla="*/ 969010 w 1362434"/>
              <a:gd name="connsiteY2" fmla="*/ 624760 h 2034532"/>
              <a:gd name="connsiteX3" fmla="*/ 1362075 w 1362434"/>
              <a:gd name="connsiteY3" fmla="*/ 1347863 h 2034532"/>
              <a:gd name="connsiteX4" fmla="*/ 885825 w 1362434"/>
              <a:gd name="connsiteY4" fmla="*/ 2024138 h 2034532"/>
              <a:gd name="connsiteX5" fmla="*/ 0 w 1362434"/>
              <a:gd name="connsiteY5" fmla="*/ 814463 h 2034532"/>
              <a:gd name="connsiteX6" fmla="*/ 39353 w 1362434"/>
              <a:gd name="connsiteY6" fmla="*/ 0 h 2034532"/>
              <a:gd name="connsiteX0" fmla="*/ 39353 w 1362434"/>
              <a:gd name="connsiteY0" fmla="*/ 0 h 2034532"/>
              <a:gd name="connsiteX1" fmla="*/ 675641 w 1362434"/>
              <a:gd name="connsiteY1" fmla="*/ 51769 h 2034532"/>
              <a:gd name="connsiteX2" fmla="*/ 969010 w 1362434"/>
              <a:gd name="connsiteY2" fmla="*/ 624760 h 2034532"/>
              <a:gd name="connsiteX3" fmla="*/ 1362075 w 1362434"/>
              <a:gd name="connsiteY3" fmla="*/ 1347863 h 2034532"/>
              <a:gd name="connsiteX4" fmla="*/ 885825 w 1362434"/>
              <a:gd name="connsiteY4" fmla="*/ 2024138 h 2034532"/>
              <a:gd name="connsiteX5" fmla="*/ 0 w 1362434"/>
              <a:gd name="connsiteY5" fmla="*/ 814463 h 2034532"/>
              <a:gd name="connsiteX6" fmla="*/ 39353 w 1362434"/>
              <a:gd name="connsiteY6" fmla="*/ 0 h 2034532"/>
              <a:gd name="connsiteX0" fmla="*/ 39353 w 1003606"/>
              <a:gd name="connsiteY0" fmla="*/ 0 h 2033834"/>
              <a:gd name="connsiteX1" fmla="*/ 675641 w 1003606"/>
              <a:gd name="connsiteY1" fmla="*/ 51769 h 2033834"/>
              <a:gd name="connsiteX2" fmla="*/ 969010 w 1003606"/>
              <a:gd name="connsiteY2" fmla="*/ 624760 h 2033834"/>
              <a:gd name="connsiteX3" fmla="*/ 958207 w 1003606"/>
              <a:gd name="connsiteY3" fmla="*/ 1306287 h 2033834"/>
              <a:gd name="connsiteX4" fmla="*/ 885825 w 1003606"/>
              <a:gd name="connsiteY4" fmla="*/ 2024138 h 2033834"/>
              <a:gd name="connsiteX5" fmla="*/ 0 w 1003606"/>
              <a:gd name="connsiteY5" fmla="*/ 814463 h 2033834"/>
              <a:gd name="connsiteX6" fmla="*/ 39353 w 1003606"/>
              <a:gd name="connsiteY6" fmla="*/ 0 h 2033834"/>
              <a:gd name="connsiteX0" fmla="*/ 39353 w 1113991"/>
              <a:gd name="connsiteY0" fmla="*/ 0 h 2033142"/>
              <a:gd name="connsiteX1" fmla="*/ 675641 w 1113991"/>
              <a:gd name="connsiteY1" fmla="*/ 51769 h 2033142"/>
              <a:gd name="connsiteX2" fmla="*/ 969010 w 1113991"/>
              <a:gd name="connsiteY2" fmla="*/ 624760 h 2033142"/>
              <a:gd name="connsiteX3" fmla="*/ 1112633 w 1113991"/>
              <a:gd name="connsiteY3" fmla="*/ 1258773 h 2033142"/>
              <a:gd name="connsiteX4" fmla="*/ 885825 w 1113991"/>
              <a:gd name="connsiteY4" fmla="*/ 2024138 h 2033142"/>
              <a:gd name="connsiteX5" fmla="*/ 0 w 1113991"/>
              <a:gd name="connsiteY5" fmla="*/ 814463 h 2033142"/>
              <a:gd name="connsiteX6" fmla="*/ 39353 w 1113991"/>
              <a:gd name="connsiteY6" fmla="*/ 0 h 2033142"/>
              <a:gd name="connsiteX0" fmla="*/ 39353 w 1112633"/>
              <a:gd name="connsiteY0" fmla="*/ 0 h 2033142"/>
              <a:gd name="connsiteX1" fmla="*/ 675641 w 1112633"/>
              <a:gd name="connsiteY1" fmla="*/ 51769 h 2033142"/>
              <a:gd name="connsiteX2" fmla="*/ 969010 w 1112633"/>
              <a:gd name="connsiteY2" fmla="*/ 624760 h 2033142"/>
              <a:gd name="connsiteX3" fmla="*/ 1112633 w 1112633"/>
              <a:gd name="connsiteY3" fmla="*/ 1258773 h 2033142"/>
              <a:gd name="connsiteX4" fmla="*/ 885825 w 1112633"/>
              <a:gd name="connsiteY4" fmla="*/ 2024138 h 2033142"/>
              <a:gd name="connsiteX5" fmla="*/ 0 w 1112633"/>
              <a:gd name="connsiteY5" fmla="*/ 814463 h 2033142"/>
              <a:gd name="connsiteX6" fmla="*/ 39353 w 1112633"/>
              <a:gd name="connsiteY6" fmla="*/ 0 h 2033142"/>
              <a:gd name="connsiteX0" fmla="*/ 39353 w 1112633"/>
              <a:gd name="connsiteY0" fmla="*/ 0 h 1783302"/>
              <a:gd name="connsiteX1" fmla="*/ 675641 w 1112633"/>
              <a:gd name="connsiteY1" fmla="*/ 51769 h 1783302"/>
              <a:gd name="connsiteX2" fmla="*/ 969010 w 1112633"/>
              <a:gd name="connsiteY2" fmla="*/ 624760 h 1783302"/>
              <a:gd name="connsiteX3" fmla="*/ 1112633 w 1112633"/>
              <a:gd name="connsiteY3" fmla="*/ 1258773 h 1783302"/>
              <a:gd name="connsiteX4" fmla="*/ 796751 w 1112633"/>
              <a:gd name="connsiteY4" fmla="*/ 1768754 h 1783302"/>
              <a:gd name="connsiteX5" fmla="*/ 0 w 1112633"/>
              <a:gd name="connsiteY5" fmla="*/ 814463 h 1783302"/>
              <a:gd name="connsiteX6" fmla="*/ 39353 w 1112633"/>
              <a:gd name="connsiteY6" fmla="*/ 0 h 1783302"/>
              <a:gd name="connsiteX0" fmla="*/ 39353 w 1112633"/>
              <a:gd name="connsiteY0" fmla="*/ 0 h 1578438"/>
              <a:gd name="connsiteX1" fmla="*/ 675641 w 1112633"/>
              <a:gd name="connsiteY1" fmla="*/ 51769 h 1578438"/>
              <a:gd name="connsiteX2" fmla="*/ 969010 w 1112633"/>
              <a:gd name="connsiteY2" fmla="*/ 624760 h 1578438"/>
              <a:gd name="connsiteX3" fmla="*/ 1112633 w 1112633"/>
              <a:gd name="connsiteY3" fmla="*/ 1258773 h 1578438"/>
              <a:gd name="connsiteX4" fmla="*/ 660171 w 1112633"/>
              <a:gd name="connsiteY4" fmla="*/ 1549034 h 1578438"/>
              <a:gd name="connsiteX5" fmla="*/ 0 w 1112633"/>
              <a:gd name="connsiteY5" fmla="*/ 814463 h 1578438"/>
              <a:gd name="connsiteX6" fmla="*/ 39353 w 1112633"/>
              <a:gd name="connsiteY6" fmla="*/ 0 h 1578438"/>
              <a:gd name="connsiteX0" fmla="*/ 39353 w 1112633"/>
              <a:gd name="connsiteY0" fmla="*/ 0 h 1604477"/>
              <a:gd name="connsiteX1" fmla="*/ 675641 w 1112633"/>
              <a:gd name="connsiteY1" fmla="*/ 51769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47345 w 1112633"/>
              <a:gd name="connsiteY4" fmla="*/ 1578438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28063"/>
              <a:gd name="connsiteX1" fmla="*/ 675641 w 1112633"/>
              <a:gd name="connsiteY1" fmla="*/ 51769 h 1628063"/>
              <a:gd name="connsiteX2" fmla="*/ 969010 w 1112633"/>
              <a:gd name="connsiteY2" fmla="*/ 624760 h 1628063"/>
              <a:gd name="connsiteX3" fmla="*/ 1112633 w 1112633"/>
              <a:gd name="connsiteY3" fmla="*/ 1258773 h 1628063"/>
              <a:gd name="connsiteX4" fmla="*/ 571098 w 1112633"/>
              <a:gd name="connsiteY4" fmla="*/ 1604477 h 1628063"/>
              <a:gd name="connsiteX5" fmla="*/ 0 w 1112633"/>
              <a:gd name="connsiteY5" fmla="*/ 814463 h 1628063"/>
              <a:gd name="connsiteX6" fmla="*/ 39353 w 1112633"/>
              <a:gd name="connsiteY6" fmla="*/ 0 h 1628063"/>
              <a:gd name="connsiteX0" fmla="*/ 39353 w 1112633"/>
              <a:gd name="connsiteY0" fmla="*/ 0 h 1604477"/>
              <a:gd name="connsiteX1" fmla="*/ 675641 w 1112633"/>
              <a:gd name="connsiteY1" fmla="*/ 51769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675641 w 1112633"/>
              <a:gd name="connsiteY1" fmla="*/ 51769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675641 w 1112633"/>
              <a:gd name="connsiteY1" fmla="*/ 51769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675641 w 1112633"/>
              <a:gd name="connsiteY1" fmla="*/ 51769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05333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05333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39353 w 1112633"/>
              <a:gd name="connsiteY0" fmla="*/ 0 h 1604477"/>
              <a:gd name="connsiteX1" fmla="*/ 723147 w 1112633"/>
              <a:gd name="connsiteY1" fmla="*/ 33951 h 1604477"/>
              <a:gd name="connsiteX2" fmla="*/ 969010 w 1112633"/>
              <a:gd name="connsiteY2" fmla="*/ 624760 h 1604477"/>
              <a:gd name="connsiteX3" fmla="*/ 1112633 w 1112633"/>
              <a:gd name="connsiteY3" fmla="*/ 1258773 h 1604477"/>
              <a:gd name="connsiteX4" fmla="*/ 571098 w 1112633"/>
              <a:gd name="connsiteY4" fmla="*/ 1604477 h 1604477"/>
              <a:gd name="connsiteX5" fmla="*/ 0 w 1112633"/>
              <a:gd name="connsiteY5" fmla="*/ 814463 h 1604477"/>
              <a:gd name="connsiteX6" fmla="*/ 39353 w 1112633"/>
              <a:gd name="connsiteY6" fmla="*/ 0 h 1604477"/>
              <a:gd name="connsiteX0" fmla="*/ 5614 w 1078894"/>
              <a:gd name="connsiteY0" fmla="*/ 0 h 1604477"/>
              <a:gd name="connsiteX1" fmla="*/ 689408 w 1078894"/>
              <a:gd name="connsiteY1" fmla="*/ 33951 h 1604477"/>
              <a:gd name="connsiteX2" fmla="*/ 935271 w 1078894"/>
              <a:gd name="connsiteY2" fmla="*/ 624760 h 1604477"/>
              <a:gd name="connsiteX3" fmla="*/ 1078894 w 1078894"/>
              <a:gd name="connsiteY3" fmla="*/ 1258773 h 1604477"/>
              <a:gd name="connsiteX4" fmla="*/ 537359 w 1078894"/>
              <a:gd name="connsiteY4" fmla="*/ 1604477 h 1604477"/>
              <a:gd name="connsiteX5" fmla="*/ 102841 w 1078894"/>
              <a:gd name="connsiteY5" fmla="*/ 790705 h 1604477"/>
              <a:gd name="connsiteX6" fmla="*/ 5614 w 1078894"/>
              <a:gd name="connsiteY6" fmla="*/ 0 h 1604477"/>
              <a:gd name="connsiteX0" fmla="*/ 5614 w 1078894"/>
              <a:gd name="connsiteY0" fmla="*/ 0 h 1604477"/>
              <a:gd name="connsiteX1" fmla="*/ 689408 w 1078894"/>
              <a:gd name="connsiteY1" fmla="*/ 33951 h 1604477"/>
              <a:gd name="connsiteX2" fmla="*/ 935271 w 1078894"/>
              <a:gd name="connsiteY2" fmla="*/ 624760 h 1604477"/>
              <a:gd name="connsiteX3" fmla="*/ 1078894 w 1078894"/>
              <a:gd name="connsiteY3" fmla="*/ 1258773 h 1604477"/>
              <a:gd name="connsiteX4" fmla="*/ 537359 w 1078894"/>
              <a:gd name="connsiteY4" fmla="*/ 1604477 h 1604477"/>
              <a:gd name="connsiteX5" fmla="*/ 102841 w 1078894"/>
              <a:gd name="connsiteY5" fmla="*/ 790705 h 1604477"/>
              <a:gd name="connsiteX6" fmla="*/ 5614 w 1078894"/>
              <a:gd name="connsiteY6" fmla="*/ 0 h 1604477"/>
              <a:gd name="connsiteX0" fmla="*/ 7691 w 1080971"/>
              <a:gd name="connsiteY0" fmla="*/ 0 h 1604477"/>
              <a:gd name="connsiteX1" fmla="*/ 691485 w 1080971"/>
              <a:gd name="connsiteY1" fmla="*/ 33951 h 1604477"/>
              <a:gd name="connsiteX2" fmla="*/ 937348 w 1080971"/>
              <a:gd name="connsiteY2" fmla="*/ 624760 h 1604477"/>
              <a:gd name="connsiteX3" fmla="*/ 1080971 w 1080971"/>
              <a:gd name="connsiteY3" fmla="*/ 1258773 h 1604477"/>
              <a:gd name="connsiteX4" fmla="*/ 539436 w 1080971"/>
              <a:gd name="connsiteY4" fmla="*/ 1604477 h 1604477"/>
              <a:gd name="connsiteX5" fmla="*/ 57415 w 1080971"/>
              <a:gd name="connsiteY5" fmla="*/ 915432 h 1604477"/>
              <a:gd name="connsiteX6" fmla="*/ 7691 w 1080971"/>
              <a:gd name="connsiteY6" fmla="*/ 0 h 1604477"/>
              <a:gd name="connsiteX0" fmla="*/ 8935 w 1082215"/>
              <a:gd name="connsiteY0" fmla="*/ 0 h 1604477"/>
              <a:gd name="connsiteX1" fmla="*/ 692729 w 1082215"/>
              <a:gd name="connsiteY1" fmla="*/ 33951 h 1604477"/>
              <a:gd name="connsiteX2" fmla="*/ 938592 w 1082215"/>
              <a:gd name="connsiteY2" fmla="*/ 624760 h 1604477"/>
              <a:gd name="connsiteX3" fmla="*/ 1082215 w 1082215"/>
              <a:gd name="connsiteY3" fmla="*/ 1258773 h 1604477"/>
              <a:gd name="connsiteX4" fmla="*/ 540680 w 1082215"/>
              <a:gd name="connsiteY4" fmla="*/ 1604477 h 1604477"/>
              <a:gd name="connsiteX5" fmla="*/ 40842 w 1082215"/>
              <a:gd name="connsiteY5" fmla="*/ 915432 h 1604477"/>
              <a:gd name="connsiteX6" fmla="*/ 8935 w 1082215"/>
              <a:gd name="connsiteY6" fmla="*/ 0 h 1604477"/>
              <a:gd name="connsiteX0" fmla="*/ 11852 w 1085132"/>
              <a:gd name="connsiteY0" fmla="*/ 0 h 1604477"/>
              <a:gd name="connsiteX1" fmla="*/ 695646 w 1085132"/>
              <a:gd name="connsiteY1" fmla="*/ 33951 h 1604477"/>
              <a:gd name="connsiteX2" fmla="*/ 941509 w 1085132"/>
              <a:gd name="connsiteY2" fmla="*/ 624760 h 1604477"/>
              <a:gd name="connsiteX3" fmla="*/ 1085132 w 1085132"/>
              <a:gd name="connsiteY3" fmla="*/ 1258773 h 1604477"/>
              <a:gd name="connsiteX4" fmla="*/ 543597 w 1085132"/>
              <a:gd name="connsiteY4" fmla="*/ 1604477 h 1604477"/>
              <a:gd name="connsiteX5" fmla="*/ 43759 w 1085132"/>
              <a:gd name="connsiteY5" fmla="*/ 915432 h 1604477"/>
              <a:gd name="connsiteX6" fmla="*/ 11852 w 1085132"/>
              <a:gd name="connsiteY6" fmla="*/ 0 h 1604477"/>
              <a:gd name="connsiteX0" fmla="*/ 14497 w 1087777"/>
              <a:gd name="connsiteY0" fmla="*/ 0 h 1604477"/>
              <a:gd name="connsiteX1" fmla="*/ 698291 w 1087777"/>
              <a:gd name="connsiteY1" fmla="*/ 33951 h 1604477"/>
              <a:gd name="connsiteX2" fmla="*/ 944154 w 1087777"/>
              <a:gd name="connsiteY2" fmla="*/ 624760 h 1604477"/>
              <a:gd name="connsiteX3" fmla="*/ 1087777 w 1087777"/>
              <a:gd name="connsiteY3" fmla="*/ 1258773 h 1604477"/>
              <a:gd name="connsiteX4" fmla="*/ 546242 w 1087777"/>
              <a:gd name="connsiteY4" fmla="*/ 1604477 h 1604477"/>
              <a:gd name="connsiteX5" fmla="*/ 46404 w 1087777"/>
              <a:gd name="connsiteY5" fmla="*/ 915432 h 1604477"/>
              <a:gd name="connsiteX6" fmla="*/ 14497 w 1087777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29657 w 1073280"/>
              <a:gd name="connsiteY2" fmla="*/ 624760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29657 w 1073280"/>
              <a:gd name="connsiteY2" fmla="*/ 624760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29657 w 1073280"/>
              <a:gd name="connsiteY2" fmla="*/ 624760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91115"/>
              <a:gd name="connsiteY0" fmla="*/ 0 h 1604477"/>
              <a:gd name="connsiteX1" fmla="*/ 683794 w 1091115"/>
              <a:gd name="connsiteY1" fmla="*/ 33951 h 1604477"/>
              <a:gd name="connsiteX2" fmla="*/ 1042486 w 1091115"/>
              <a:gd name="connsiteY2" fmla="*/ 624760 h 1604477"/>
              <a:gd name="connsiteX3" fmla="*/ 1073280 w 1091115"/>
              <a:gd name="connsiteY3" fmla="*/ 1258773 h 1604477"/>
              <a:gd name="connsiteX4" fmla="*/ 531745 w 1091115"/>
              <a:gd name="connsiteY4" fmla="*/ 1604477 h 1604477"/>
              <a:gd name="connsiteX5" fmla="*/ 31907 w 1091115"/>
              <a:gd name="connsiteY5" fmla="*/ 915432 h 1604477"/>
              <a:gd name="connsiteX6" fmla="*/ 0 w 1091115"/>
              <a:gd name="connsiteY6" fmla="*/ 0 h 1604477"/>
              <a:gd name="connsiteX0" fmla="*/ 0 w 1091115"/>
              <a:gd name="connsiteY0" fmla="*/ 0 h 1604477"/>
              <a:gd name="connsiteX1" fmla="*/ 683794 w 1091115"/>
              <a:gd name="connsiteY1" fmla="*/ 33951 h 1604477"/>
              <a:gd name="connsiteX2" fmla="*/ 1042486 w 1091115"/>
              <a:gd name="connsiteY2" fmla="*/ 624760 h 1604477"/>
              <a:gd name="connsiteX3" fmla="*/ 1073280 w 1091115"/>
              <a:gd name="connsiteY3" fmla="*/ 1258773 h 1604477"/>
              <a:gd name="connsiteX4" fmla="*/ 531745 w 1091115"/>
              <a:gd name="connsiteY4" fmla="*/ 1604477 h 1604477"/>
              <a:gd name="connsiteX5" fmla="*/ 31907 w 1091115"/>
              <a:gd name="connsiteY5" fmla="*/ 915432 h 1604477"/>
              <a:gd name="connsiteX6" fmla="*/ 0 w 1091115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53407 w 1073280"/>
              <a:gd name="connsiteY2" fmla="*/ 63663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05900 w 1073280"/>
              <a:gd name="connsiteY2" fmla="*/ 64257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05900 w 1073280"/>
              <a:gd name="connsiteY2" fmla="*/ 64257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799009 w 1073280"/>
              <a:gd name="connsiteY2" fmla="*/ 64257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799009 w 1073280"/>
              <a:gd name="connsiteY2" fmla="*/ 64257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41530 w 1073280"/>
              <a:gd name="connsiteY2" fmla="*/ 64851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41530 w 1073280"/>
              <a:gd name="connsiteY2" fmla="*/ 64851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073280"/>
              <a:gd name="connsiteY0" fmla="*/ 0 h 1604477"/>
              <a:gd name="connsiteX1" fmla="*/ 683794 w 1073280"/>
              <a:gd name="connsiteY1" fmla="*/ 33951 h 1604477"/>
              <a:gd name="connsiteX2" fmla="*/ 941530 w 1073280"/>
              <a:gd name="connsiteY2" fmla="*/ 648519 h 1604477"/>
              <a:gd name="connsiteX3" fmla="*/ 1073280 w 1073280"/>
              <a:gd name="connsiteY3" fmla="*/ 1258773 h 1604477"/>
              <a:gd name="connsiteX4" fmla="*/ 531745 w 1073280"/>
              <a:gd name="connsiteY4" fmla="*/ 1604477 h 1604477"/>
              <a:gd name="connsiteX5" fmla="*/ 31907 w 1073280"/>
              <a:gd name="connsiteY5" fmla="*/ 915432 h 1604477"/>
              <a:gd name="connsiteX6" fmla="*/ 0 w 1073280"/>
              <a:gd name="connsiteY6" fmla="*/ 0 h 1604477"/>
              <a:gd name="connsiteX0" fmla="*/ 0 w 1156417"/>
              <a:gd name="connsiteY0" fmla="*/ 0 h 1604477"/>
              <a:gd name="connsiteX1" fmla="*/ 683794 w 1156417"/>
              <a:gd name="connsiteY1" fmla="*/ 33951 h 1604477"/>
              <a:gd name="connsiteX2" fmla="*/ 941530 w 1156417"/>
              <a:gd name="connsiteY2" fmla="*/ 648519 h 1604477"/>
              <a:gd name="connsiteX3" fmla="*/ 1156417 w 1156417"/>
              <a:gd name="connsiteY3" fmla="*/ 1383501 h 1604477"/>
              <a:gd name="connsiteX4" fmla="*/ 531745 w 1156417"/>
              <a:gd name="connsiteY4" fmla="*/ 1604477 h 1604477"/>
              <a:gd name="connsiteX5" fmla="*/ 31907 w 1156417"/>
              <a:gd name="connsiteY5" fmla="*/ 915432 h 1604477"/>
              <a:gd name="connsiteX6" fmla="*/ 0 w 1156417"/>
              <a:gd name="connsiteY6" fmla="*/ 0 h 1604477"/>
              <a:gd name="connsiteX0" fmla="*/ 0 w 1156417"/>
              <a:gd name="connsiteY0" fmla="*/ 0 h 1604477"/>
              <a:gd name="connsiteX1" fmla="*/ 683794 w 1156417"/>
              <a:gd name="connsiteY1" fmla="*/ 33951 h 1604477"/>
              <a:gd name="connsiteX2" fmla="*/ 941530 w 1156417"/>
              <a:gd name="connsiteY2" fmla="*/ 648519 h 1604477"/>
              <a:gd name="connsiteX3" fmla="*/ 1156417 w 1156417"/>
              <a:gd name="connsiteY3" fmla="*/ 1383501 h 1604477"/>
              <a:gd name="connsiteX4" fmla="*/ 531745 w 1156417"/>
              <a:gd name="connsiteY4" fmla="*/ 1604477 h 1604477"/>
              <a:gd name="connsiteX5" fmla="*/ 31907 w 1156417"/>
              <a:gd name="connsiteY5" fmla="*/ 915432 h 1604477"/>
              <a:gd name="connsiteX6" fmla="*/ 0 w 1156417"/>
              <a:gd name="connsiteY6" fmla="*/ 0 h 1604477"/>
              <a:gd name="connsiteX0" fmla="*/ 0 w 1156417"/>
              <a:gd name="connsiteY0" fmla="*/ 0 h 1604477"/>
              <a:gd name="connsiteX1" fmla="*/ 683794 w 1156417"/>
              <a:gd name="connsiteY1" fmla="*/ 33951 h 1604477"/>
              <a:gd name="connsiteX2" fmla="*/ 941530 w 1156417"/>
              <a:gd name="connsiteY2" fmla="*/ 648519 h 1604477"/>
              <a:gd name="connsiteX3" fmla="*/ 1156417 w 1156417"/>
              <a:gd name="connsiteY3" fmla="*/ 1383501 h 1604477"/>
              <a:gd name="connsiteX4" fmla="*/ 531745 w 1156417"/>
              <a:gd name="connsiteY4" fmla="*/ 1604477 h 1604477"/>
              <a:gd name="connsiteX5" fmla="*/ 31907 w 1156417"/>
              <a:gd name="connsiteY5" fmla="*/ 915432 h 1604477"/>
              <a:gd name="connsiteX6" fmla="*/ 0 w 1156417"/>
              <a:gd name="connsiteY6" fmla="*/ 0 h 1604477"/>
              <a:gd name="connsiteX0" fmla="*/ 0 w 1049531"/>
              <a:gd name="connsiteY0" fmla="*/ 0 h 1604477"/>
              <a:gd name="connsiteX1" fmla="*/ 683794 w 1049531"/>
              <a:gd name="connsiteY1" fmla="*/ 33951 h 1604477"/>
              <a:gd name="connsiteX2" fmla="*/ 941530 w 1049531"/>
              <a:gd name="connsiteY2" fmla="*/ 648519 h 1604477"/>
              <a:gd name="connsiteX3" fmla="*/ 1049531 w 1049531"/>
              <a:gd name="connsiteY3" fmla="*/ 1270652 h 1604477"/>
              <a:gd name="connsiteX4" fmla="*/ 531745 w 1049531"/>
              <a:gd name="connsiteY4" fmla="*/ 1604477 h 1604477"/>
              <a:gd name="connsiteX5" fmla="*/ 31907 w 1049531"/>
              <a:gd name="connsiteY5" fmla="*/ 915432 h 1604477"/>
              <a:gd name="connsiteX6" fmla="*/ 0 w 1049531"/>
              <a:gd name="connsiteY6" fmla="*/ 0 h 1604477"/>
              <a:gd name="connsiteX0" fmla="*/ 0 w 1091115"/>
              <a:gd name="connsiteY0" fmla="*/ 0 h 1604477"/>
              <a:gd name="connsiteX1" fmla="*/ 683794 w 1091115"/>
              <a:gd name="connsiteY1" fmla="*/ 33951 h 1604477"/>
              <a:gd name="connsiteX2" fmla="*/ 941530 w 1091115"/>
              <a:gd name="connsiteY2" fmla="*/ 648519 h 1604477"/>
              <a:gd name="connsiteX3" fmla="*/ 1091115 w 1091115"/>
              <a:gd name="connsiteY3" fmla="*/ 1246894 h 1604477"/>
              <a:gd name="connsiteX4" fmla="*/ 531745 w 1091115"/>
              <a:gd name="connsiteY4" fmla="*/ 1604477 h 1604477"/>
              <a:gd name="connsiteX5" fmla="*/ 31907 w 1091115"/>
              <a:gd name="connsiteY5" fmla="*/ 915432 h 1604477"/>
              <a:gd name="connsiteX6" fmla="*/ 0 w 1091115"/>
              <a:gd name="connsiteY6" fmla="*/ 0 h 1604477"/>
              <a:gd name="connsiteX0" fmla="*/ 0 w 1091115"/>
              <a:gd name="connsiteY0" fmla="*/ 0 h 1604477"/>
              <a:gd name="connsiteX1" fmla="*/ 660039 w 1091115"/>
              <a:gd name="connsiteY1" fmla="*/ 45829 h 1604477"/>
              <a:gd name="connsiteX2" fmla="*/ 941530 w 1091115"/>
              <a:gd name="connsiteY2" fmla="*/ 648519 h 1604477"/>
              <a:gd name="connsiteX3" fmla="*/ 1091115 w 1091115"/>
              <a:gd name="connsiteY3" fmla="*/ 1246894 h 1604477"/>
              <a:gd name="connsiteX4" fmla="*/ 531745 w 1091115"/>
              <a:gd name="connsiteY4" fmla="*/ 1604477 h 1604477"/>
              <a:gd name="connsiteX5" fmla="*/ 31907 w 1091115"/>
              <a:gd name="connsiteY5" fmla="*/ 915432 h 1604477"/>
              <a:gd name="connsiteX6" fmla="*/ 0 w 1091115"/>
              <a:gd name="connsiteY6" fmla="*/ 0 h 160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1115" h="1604477">
                <a:moveTo>
                  <a:pt x="0" y="0"/>
                </a:moveTo>
                <a:cubicBezTo>
                  <a:pt x="429267" y="29103"/>
                  <a:pt x="199281" y="28665"/>
                  <a:pt x="660039" y="45829"/>
                </a:cubicBezTo>
                <a:cubicBezTo>
                  <a:pt x="828838" y="452855"/>
                  <a:pt x="802741" y="323515"/>
                  <a:pt x="941530" y="648519"/>
                </a:cubicBezTo>
                <a:cubicBezTo>
                  <a:pt x="1013380" y="971438"/>
                  <a:pt x="985037" y="804660"/>
                  <a:pt x="1091115" y="1246894"/>
                </a:cubicBezTo>
                <a:cubicBezTo>
                  <a:pt x="757564" y="1449436"/>
                  <a:pt x="1067547" y="1259780"/>
                  <a:pt x="531745" y="1604477"/>
                </a:cubicBezTo>
                <a:cubicBezTo>
                  <a:pt x="-45626" y="814729"/>
                  <a:pt x="217557" y="1150822"/>
                  <a:pt x="31907" y="915432"/>
                </a:cubicBezTo>
                <a:cubicBezTo>
                  <a:pt x="3794" y="383512"/>
                  <a:pt x="23008" y="602209"/>
                  <a:pt x="0" y="0"/>
                </a:cubicBezTo>
                <a:close/>
              </a:path>
            </a:pathLst>
          </a:custGeom>
          <a:solidFill>
            <a:srgbClr val="71913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Frihandsfigur 6"/>
          <p:cNvSpPr/>
          <p:nvPr/>
        </p:nvSpPr>
        <p:spPr>
          <a:xfrm>
            <a:off x="5536888" y="4241021"/>
            <a:ext cx="559112" cy="746615"/>
          </a:xfrm>
          <a:custGeom>
            <a:avLst/>
            <a:gdLst>
              <a:gd name="connsiteX0" fmla="*/ 124691 w 131181"/>
              <a:gd name="connsiteY0" fmla="*/ 903 h 190908"/>
              <a:gd name="connsiteX1" fmla="*/ 100941 w 131181"/>
              <a:gd name="connsiteY1" fmla="*/ 30591 h 190908"/>
              <a:gd name="connsiteX2" fmla="*/ 95003 w 131181"/>
              <a:gd name="connsiteY2" fmla="*/ 48404 h 190908"/>
              <a:gd name="connsiteX3" fmla="*/ 59377 w 131181"/>
              <a:gd name="connsiteY3" fmla="*/ 72155 h 190908"/>
              <a:gd name="connsiteX4" fmla="*/ 47502 w 131181"/>
              <a:gd name="connsiteY4" fmla="*/ 89968 h 190908"/>
              <a:gd name="connsiteX5" fmla="*/ 11876 w 131181"/>
              <a:gd name="connsiteY5" fmla="*/ 119656 h 190908"/>
              <a:gd name="connsiteX6" fmla="*/ 0 w 131181"/>
              <a:gd name="connsiteY6" fmla="*/ 131531 h 190908"/>
              <a:gd name="connsiteX7" fmla="*/ 5938 w 131181"/>
              <a:gd name="connsiteY7" fmla="*/ 149344 h 190908"/>
              <a:gd name="connsiteX8" fmla="*/ 23751 w 131181"/>
              <a:gd name="connsiteY8" fmla="*/ 155282 h 190908"/>
              <a:gd name="connsiteX9" fmla="*/ 47502 w 131181"/>
              <a:gd name="connsiteY9" fmla="*/ 167157 h 190908"/>
              <a:gd name="connsiteX10" fmla="*/ 65315 w 131181"/>
              <a:gd name="connsiteY10" fmla="*/ 179033 h 190908"/>
              <a:gd name="connsiteX11" fmla="*/ 95003 w 131181"/>
              <a:gd name="connsiteY11" fmla="*/ 184970 h 190908"/>
              <a:gd name="connsiteX12" fmla="*/ 112816 w 131181"/>
              <a:gd name="connsiteY12" fmla="*/ 190908 h 190908"/>
              <a:gd name="connsiteX13" fmla="*/ 130629 w 131181"/>
              <a:gd name="connsiteY13" fmla="*/ 184970 h 190908"/>
              <a:gd name="connsiteX14" fmla="*/ 124691 w 131181"/>
              <a:gd name="connsiteY14" fmla="*/ 167157 h 190908"/>
              <a:gd name="connsiteX15" fmla="*/ 130629 w 131181"/>
              <a:gd name="connsiteY15" fmla="*/ 66217 h 190908"/>
              <a:gd name="connsiteX16" fmla="*/ 124691 w 131181"/>
              <a:gd name="connsiteY16" fmla="*/ 903 h 190908"/>
              <a:gd name="connsiteX0" fmla="*/ 124691 w 131181"/>
              <a:gd name="connsiteY0" fmla="*/ 163 h 190168"/>
              <a:gd name="connsiteX1" fmla="*/ 95003 w 131181"/>
              <a:gd name="connsiteY1" fmla="*/ 47664 h 190168"/>
              <a:gd name="connsiteX2" fmla="*/ 59377 w 131181"/>
              <a:gd name="connsiteY2" fmla="*/ 71415 h 190168"/>
              <a:gd name="connsiteX3" fmla="*/ 47502 w 131181"/>
              <a:gd name="connsiteY3" fmla="*/ 89228 h 190168"/>
              <a:gd name="connsiteX4" fmla="*/ 11876 w 131181"/>
              <a:gd name="connsiteY4" fmla="*/ 118916 h 190168"/>
              <a:gd name="connsiteX5" fmla="*/ 0 w 131181"/>
              <a:gd name="connsiteY5" fmla="*/ 130791 h 190168"/>
              <a:gd name="connsiteX6" fmla="*/ 5938 w 131181"/>
              <a:gd name="connsiteY6" fmla="*/ 148604 h 190168"/>
              <a:gd name="connsiteX7" fmla="*/ 23751 w 131181"/>
              <a:gd name="connsiteY7" fmla="*/ 154542 h 190168"/>
              <a:gd name="connsiteX8" fmla="*/ 47502 w 131181"/>
              <a:gd name="connsiteY8" fmla="*/ 166417 h 190168"/>
              <a:gd name="connsiteX9" fmla="*/ 65315 w 131181"/>
              <a:gd name="connsiteY9" fmla="*/ 178293 h 190168"/>
              <a:gd name="connsiteX10" fmla="*/ 95003 w 131181"/>
              <a:gd name="connsiteY10" fmla="*/ 184230 h 190168"/>
              <a:gd name="connsiteX11" fmla="*/ 112816 w 131181"/>
              <a:gd name="connsiteY11" fmla="*/ 190168 h 190168"/>
              <a:gd name="connsiteX12" fmla="*/ 130629 w 131181"/>
              <a:gd name="connsiteY12" fmla="*/ 184230 h 190168"/>
              <a:gd name="connsiteX13" fmla="*/ 124691 w 131181"/>
              <a:gd name="connsiteY13" fmla="*/ 166417 h 190168"/>
              <a:gd name="connsiteX14" fmla="*/ 130629 w 131181"/>
              <a:gd name="connsiteY14" fmla="*/ 65477 h 190168"/>
              <a:gd name="connsiteX15" fmla="*/ 124691 w 131181"/>
              <a:gd name="connsiteY15" fmla="*/ 163 h 190168"/>
              <a:gd name="connsiteX0" fmla="*/ 124691 w 131181"/>
              <a:gd name="connsiteY0" fmla="*/ 0 h 190005"/>
              <a:gd name="connsiteX1" fmla="*/ 59377 w 131181"/>
              <a:gd name="connsiteY1" fmla="*/ 71252 h 190005"/>
              <a:gd name="connsiteX2" fmla="*/ 47502 w 131181"/>
              <a:gd name="connsiteY2" fmla="*/ 89065 h 190005"/>
              <a:gd name="connsiteX3" fmla="*/ 11876 w 131181"/>
              <a:gd name="connsiteY3" fmla="*/ 118753 h 190005"/>
              <a:gd name="connsiteX4" fmla="*/ 0 w 131181"/>
              <a:gd name="connsiteY4" fmla="*/ 130628 h 190005"/>
              <a:gd name="connsiteX5" fmla="*/ 5938 w 131181"/>
              <a:gd name="connsiteY5" fmla="*/ 148441 h 190005"/>
              <a:gd name="connsiteX6" fmla="*/ 23751 w 131181"/>
              <a:gd name="connsiteY6" fmla="*/ 154379 h 190005"/>
              <a:gd name="connsiteX7" fmla="*/ 47502 w 131181"/>
              <a:gd name="connsiteY7" fmla="*/ 166254 h 190005"/>
              <a:gd name="connsiteX8" fmla="*/ 65315 w 131181"/>
              <a:gd name="connsiteY8" fmla="*/ 178130 h 190005"/>
              <a:gd name="connsiteX9" fmla="*/ 95003 w 131181"/>
              <a:gd name="connsiteY9" fmla="*/ 184067 h 190005"/>
              <a:gd name="connsiteX10" fmla="*/ 112816 w 131181"/>
              <a:gd name="connsiteY10" fmla="*/ 190005 h 190005"/>
              <a:gd name="connsiteX11" fmla="*/ 130629 w 131181"/>
              <a:gd name="connsiteY11" fmla="*/ 184067 h 190005"/>
              <a:gd name="connsiteX12" fmla="*/ 124691 w 131181"/>
              <a:gd name="connsiteY12" fmla="*/ 166254 h 190005"/>
              <a:gd name="connsiteX13" fmla="*/ 130629 w 131181"/>
              <a:gd name="connsiteY13" fmla="*/ 65314 h 190005"/>
              <a:gd name="connsiteX14" fmla="*/ 124691 w 131181"/>
              <a:gd name="connsiteY14" fmla="*/ 0 h 190005"/>
              <a:gd name="connsiteX0" fmla="*/ 124691 w 131181"/>
              <a:gd name="connsiteY0" fmla="*/ 0 h 190005"/>
              <a:gd name="connsiteX1" fmla="*/ 59377 w 131181"/>
              <a:gd name="connsiteY1" fmla="*/ 71252 h 190005"/>
              <a:gd name="connsiteX2" fmla="*/ 47502 w 131181"/>
              <a:gd name="connsiteY2" fmla="*/ 89065 h 190005"/>
              <a:gd name="connsiteX3" fmla="*/ 11876 w 131181"/>
              <a:gd name="connsiteY3" fmla="*/ 118753 h 190005"/>
              <a:gd name="connsiteX4" fmla="*/ 0 w 131181"/>
              <a:gd name="connsiteY4" fmla="*/ 130628 h 190005"/>
              <a:gd name="connsiteX5" fmla="*/ 5938 w 131181"/>
              <a:gd name="connsiteY5" fmla="*/ 148441 h 190005"/>
              <a:gd name="connsiteX6" fmla="*/ 23751 w 131181"/>
              <a:gd name="connsiteY6" fmla="*/ 154379 h 190005"/>
              <a:gd name="connsiteX7" fmla="*/ 47502 w 131181"/>
              <a:gd name="connsiteY7" fmla="*/ 166254 h 190005"/>
              <a:gd name="connsiteX8" fmla="*/ 65315 w 131181"/>
              <a:gd name="connsiteY8" fmla="*/ 178130 h 190005"/>
              <a:gd name="connsiteX9" fmla="*/ 95003 w 131181"/>
              <a:gd name="connsiteY9" fmla="*/ 184067 h 190005"/>
              <a:gd name="connsiteX10" fmla="*/ 112816 w 131181"/>
              <a:gd name="connsiteY10" fmla="*/ 190005 h 190005"/>
              <a:gd name="connsiteX11" fmla="*/ 130629 w 131181"/>
              <a:gd name="connsiteY11" fmla="*/ 184067 h 190005"/>
              <a:gd name="connsiteX12" fmla="*/ 124691 w 131181"/>
              <a:gd name="connsiteY12" fmla="*/ 166254 h 190005"/>
              <a:gd name="connsiteX13" fmla="*/ 130629 w 131181"/>
              <a:gd name="connsiteY13" fmla="*/ 65314 h 190005"/>
              <a:gd name="connsiteX14" fmla="*/ 124691 w 131181"/>
              <a:gd name="connsiteY14" fmla="*/ 0 h 190005"/>
              <a:gd name="connsiteX0" fmla="*/ 124691 w 131181"/>
              <a:gd name="connsiteY0" fmla="*/ 0 h 190005"/>
              <a:gd name="connsiteX1" fmla="*/ 47502 w 131181"/>
              <a:gd name="connsiteY1" fmla="*/ 89065 h 190005"/>
              <a:gd name="connsiteX2" fmla="*/ 11876 w 131181"/>
              <a:gd name="connsiteY2" fmla="*/ 118753 h 190005"/>
              <a:gd name="connsiteX3" fmla="*/ 0 w 131181"/>
              <a:gd name="connsiteY3" fmla="*/ 130628 h 190005"/>
              <a:gd name="connsiteX4" fmla="*/ 5938 w 131181"/>
              <a:gd name="connsiteY4" fmla="*/ 148441 h 190005"/>
              <a:gd name="connsiteX5" fmla="*/ 23751 w 131181"/>
              <a:gd name="connsiteY5" fmla="*/ 154379 h 190005"/>
              <a:gd name="connsiteX6" fmla="*/ 47502 w 131181"/>
              <a:gd name="connsiteY6" fmla="*/ 166254 h 190005"/>
              <a:gd name="connsiteX7" fmla="*/ 65315 w 131181"/>
              <a:gd name="connsiteY7" fmla="*/ 178130 h 190005"/>
              <a:gd name="connsiteX8" fmla="*/ 95003 w 131181"/>
              <a:gd name="connsiteY8" fmla="*/ 184067 h 190005"/>
              <a:gd name="connsiteX9" fmla="*/ 112816 w 131181"/>
              <a:gd name="connsiteY9" fmla="*/ 190005 h 190005"/>
              <a:gd name="connsiteX10" fmla="*/ 130629 w 131181"/>
              <a:gd name="connsiteY10" fmla="*/ 184067 h 190005"/>
              <a:gd name="connsiteX11" fmla="*/ 124691 w 131181"/>
              <a:gd name="connsiteY11" fmla="*/ 166254 h 190005"/>
              <a:gd name="connsiteX12" fmla="*/ 130629 w 131181"/>
              <a:gd name="connsiteY12" fmla="*/ 65314 h 190005"/>
              <a:gd name="connsiteX13" fmla="*/ 124691 w 131181"/>
              <a:gd name="connsiteY13" fmla="*/ 0 h 190005"/>
              <a:gd name="connsiteX0" fmla="*/ 125066 w 131556"/>
              <a:gd name="connsiteY0" fmla="*/ 0 h 190005"/>
              <a:gd name="connsiteX1" fmla="*/ 12251 w 131556"/>
              <a:gd name="connsiteY1" fmla="*/ 118753 h 190005"/>
              <a:gd name="connsiteX2" fmla="*/ 375 w 131556"/>
              <a:gd name="connsiteY2" fmla="*/ 130628 h 190005"/>
              <a:gd name="connsiteX3" fmla="*/ 6313 w 131556"/>
              <a:gd name="connsiteY3" fmla="*/ 148441 h 190005"/>
              <a:gd name="connsiteX4" fmla="*/ 24126 w 131556"/>
              <a:gd name="connsiteY4" fmla="*/ 154379 h 190005"/>
              <a:gd name="connsiteX5" fmla="*/ 47877 w 131556"/>
              <a:gd name="connsiteY5" fmla="*/ 166254 h 190005"/>
              <a:gd name="connsiteX6" fmla="*/ 65690 w 131556"/>
              <a:gd name="connsiteY6" fmla="*/ 178130 h 190005"/>
              <a:gd name="connsiteX7" fmla="*/ 95378 w 131556"/>
              <a:gd name="connsiteY7" fmla="*/ 184067 h 190005"/>
              <a:gd name="connsiteX8" fmla="*/ 113191 w 131556"/>
              <a:gd name="connsiteY8" fmla="*/ 190005 h 190005"/>
              <a:gd name="connsiteX9" fmla="*/ 131004 w 131556"/>
              <a:gd name="connsiteY9" fmla="*/ 184067 h 190005"/>
              <a:gd name="connsiteX10" fmla="*/ 125066 w 131556"/>
              <a:gd name="connsiteY10" fmla="*/ 166254 h 190005"/>
              <a:gd name="connsiteX11" fmla="*/ 131004 w 131556"/>
              <a:gd name="connsiteY11" fmla="*/ 65314 h 190005"/>
              <a:gd name="connsiteX12" fmla="*/ 125066 w 131556"/>
              <a:gd name="connsiteY12" fmla="*/ 0 h 190005"/>
              <a:gd name="connsiteX0" fmla="*/ 132977 w 139467"/>
              <a:gd name="connsiteY0" fmla="*/ 0 h 190005"/>
              <a:gd name="connsiteX1" fmla="*/ 8286 w 139467"/>
              <a:gd name="connsiteY1" fmla="*/ 130628 h 190005"/>
              <a:gd name="connsiteX2" fmla="*/ 14224 w 139467"/>
              <a:gd name="connsiteY2" fmla="*/ 148441 h 190005"/>
              <a:gd name="connsiteX3" fmla="*/ 32037 w 139467"/>
              <a:gd name="connsiteY3" fmla="*/ 154379 h 190005"/>
              <a:gd name="connsiteX4" fmla="*/ 55788 w 139467"/>
              <a:gd name="connsiteY4" fmla="*/ 166254 h 190005"/>
              <a:gd name="connsiteX5" fmla="*/ 73601 w 139467"/>
              <a:gd name="connsiteY5" fmla="*/ 178130 h 190005"/>
              <a:gd name="connsiteX6" fmla="*/ 103289 w 139467"/>
              <a:gd name="connsiteY6" fmla="*/ 184067 h 190005"/>
              <a:gd name="connsiteX7" fmla="*/ 121102 w 139467"/>
              <a:gd name="connsiteY7" fmla="*/ 190005 h 190005"/>
              <a:gd name="connsiteX8" fmla="*/ 138915 w 139467"/>
              <a:gd name="connsiteY8" fmla="*/ 184067 h 190005"/>
              <a:gd name="connsiteX9" fmla="*/ 132977 w 139467"/>
              <a:gd name="connsiteY9" fmla="*/ 166254 h 190005"/>
              <a:gd name="connsiteX10" fmla="*/ 138915 w 139467"/>
              <a:gd name="connsiteY10" fmla="*/ 65314 h 190005"/>
              <a:gd name="connsiteX11" fmla="*/ 132977 w 139467"/>
              <a:gd name="connsiteY11" fmla="*/ 0 h 190005"/>
              <a:gd name="connsiteX0" fmla="*/ 129441 w 135931"/>
              <a:gd name="connsiteY0" fmla="*/ 0 h 190005"/>
              <a:gd name="connsiteX1" fmla="*/ 4750 w 135931"/>
              <a:gd name="connsiteY1" fmla="*/ 130628 h 190005"/>
              <a:gd name="connsiteX2" fmla="*/ 28501 w 135931"/>
              <a:gd name="connsiteY2" fmla="*/ 154379 h 190005"/>
              <a:gd name="connsiteX3" fmla="*/ 52252 w 135931"/>
              <a:gd name="connsiteY3" fmla="*/ 166254 h 190005"/>
              <a:gd name="connsiteX4" fmla="*/ 70065 w 135931"/>
              <a:gd name="connsiteY4" fmla="*/ 178130 h 190005"/>
              <a:gd name="connsiteX5" fmla="*/ 99753 w 135931"/>
              <a:gd name="connsiteY5" fmla="*/ 184067 h 190005"/>
              <a:gd name="connsiteX6" fmla="*/ 117566 w 135931"/>
              <a:gd name="connsiteY6" fmla="*/ 190005 h 190005"/>
              <a:gd name="connsiteX7" fmla="*/ 135379 w 135931"/>
              <a:gd name="connsiteY7" fmla="*/ 184067 h 190005"/>
              <a:gd name="connsiteX8" fmla="*/ 129441 w 135931"/>
              <a:gd name="connsiteY8" fmla="*/ 166254 h 190005"/>
              <a:gd name="connsiteX9" fmla="*/ 135379 w 135931"/>
              <a:gd name="connsiteY9" fmla="*/ 65314 h 190005"/>
              <a:gd name="connsiteX10" fmla="*/ 129441 w 135931"/>
              <a:gd name="connsiteY10" fmla="*/ 0 h 190005"/>
              <a:gd name="connsiteX0" fmla="*/ 129441 w 135931"/>
              <a:gd name="connsiteY0" fmla="*/ 0 h 190005"/>
              <a:gd name="connsiteX1" fmla="*/ 4750 w 135931"/>
              <a:gd name="connsiteY1" fmla="*/ 130628 h 190005"/>
              <a:gd name="connsiteX2" fmla="*/ 28501 w 135931"/>
              <a:gd name="connsiteY2" fmla="*/ 154379 h 190005"/>
              <a:gd name="connsiteX3" fmla="*/ 52252 w 135931"/>
              <a:gd name="connsiteY3" fmla="*/ 166254 h 190005"/>
              <a:gd name="connsiteX4" fmla="*/ 70065 w 135931"/>
              <a:gd name="connsiteY4" fmla="*/ 178130 h 190005"/>
              <a:gd name="connsiteX5" fmla="*/ 99753 w 135931"/>
              <a:gd name="connsiteY5" fmla="*/ 184067 h 190005"/>
              <a:gd name="connsiteX6" fmla="*/ 117566 w 135931"/>
              <a:gd name="connsiteY6" fmla="*/ 190005 h 190005"/>
              <a:gd name="connsiteX7" fmla="*/ 135379 w 135931"/>
              <a:gd name="connsiteY7" fmla="*/ 184067 h 190005"/>
              <a:gd name="connsiteX8" fmla="*/ 129441 w 135931"/>
              <a:gd name="connsiteY8" fmla="*/ 166254 h 190005"/>
              <a:gd name="connsiteX9" fmla="*/ 135379 w 135931"/>
              <a:gd name="connsiteY9" fmla="*/ 65314 h 190005"/>
              <a:gd name="connsiteX10" fmla="*/ 129441 w 135931"/>
              <a:gd name="connsiteY10" fmla="*/ 0 h 190005"/>
              <a:gd name="connsiteX0" fmla="*/ 126810 w 133300"/>
              <a:gd name="connsiteY0" fmla="*/ 0 h 190005"/>
              <a:gd name="connsiteX1" fmla="*/ 2119 w 133300"/>
              <a:gd name="connsiteY1" fmla="*/ 130628 h 190005"/>
              <a:gd name="connsiteX2" fmla="*/ 49621 w 133300"/>
              <a:gd name="connsiteY2" fmla="*/ 166254 h 190005"/>
              <a:gd name="connsiteX3" fmla="*/ 67434 w 133300"/>
              <a:gd name="connsiteY3" fmla="*/ 178130 h 190005"/>
              <a:gd name="connsiteX4" fmla="*/ 97122 w 133300"/>
              <a:gd name="connsiteY4" fmla="*/ 184067 h 190005"/>
              <a:gd name="connsiteX5" fmla="*/ 114935 w 133300"/>
              <a:gd name="connsiteY5" fmla="*/ 190005 h 190005"/>
              <a:gd name="connsiteX6" fmla="*/ 132748 w 133300"/>
              <a:gd name="connsiteY6" fmla="*/ 184067 h 190005"/>
              <a:gd name="connsiteX7" fmla="*/ 126810 w 133300"/>
              <a:gd name="connsiteY7" fmla="*/ 166254 h 190005"/>
              <a:gd name="connsiteX8" fmla="*/ 132748 w 133300"/>
              <a:gd name="connsiteY8" fmla="*/ 65314 h 190005"/>
              <a:gd name="connsiteX9" fmla="*/ 126810 w 133300"/>
              <a:gd name="connsiteY9" fmla="*/ 0 h 190005"/>
              <a:gd name="connsiteX0" fmla="*/ 125797 w 132287"/>
              <a:gd name="connsiteY0" fmla="*/ 0 h 190005"/>
              <a:gd name="connsiteX1" fmla="*/ 1106 w 132287"/>
              <a:gd name="connsiteY1" fmla="*/ 130628 h 190005"/>
              <a:gd name="connsiteX2" fmla="*/ 66421 w 132287"/>
              <a:gd name="connsiteY2" fmla="*/ 178130 h 190005"/>
              <a:gd name="connsiteX3" fmla="*/ 96109 w 132287"/>
              <a:gd name="connsiteY3" fmla="*/ 184067 h 190005"/>
              <a:gd name="connsiteX4" fmla="*/ 113922 w 132287"/>
              <a:gd name="connsiteY4" fmla="*/ 190005 h 190005"/>
              <a:gd name="connsiteX5" fmla="*/ 131735 w 132287"/>
              <a:gd name="connsiteY5" fmla="*/ 184067 h 190005"/>
              <a:gd name="connsiteX6" fmla="*/ 125797 w 132287"/>
              <a:gd name="connsiteY6" fmla="*/ 166254 h 190005"/>
              <a:gd name="connsiteX7" fmla="*/ 131735 w 132287"/>
              <a:gd name="connsiteY7" fmla="*/ 65314 h 190005"/>
              <a:gd name="connsiteX8" fmla="*/ 125797 w 132287"/>
              <a:gd name="connsiteY8" fmla="*/ 0 h 190005"/>
              <a:gd name="connsiteX0" fmla="*/ 124908 w 131398"/>
              <a:gd name="connsiteY0" fmla="*/ 0 h 190005"/>
              <a:gd name="connsiteX1" fmla="*/ 217 w 131398"/>
              <a:gd name="connsiteY1" fmla="*/ 130628 h 190005"/>
              <a:gd name="connsiteX2" fmla="*/ 95220 w 131398"/>
              <a:gd name="connsiteY2" fmla="*/ 184067 h 190005"/>
              <a:gd name="connsiteX3" fmla="*/ 113033 w 131398"/>
              <a:gd name="connsiteY3" fmla="*/ 190005 h 190005"/>
              <a:gd name="connsiteX4" fmla="*/ 130846 w 131398"/>
              <a:gd name="connsiteY4" fmla="*/ 184067 h 190005"/>
              <a:gd name="connsiteX5" fmla="*/ 124908 w 131398"/>
              <a:gd name="connsiteY5" fmla="*/ 166254 h 190005"/>
              <a:gd name="connsiteX6" fmla="*/ 130846 w 131398"/>
              <a:gd name="connsiteY6" fmla="*/ 65314 h 190005"/>
              <a:gd name="connsiteX7" fmla="*/ 124908 w 131398"/>
              <a:gd name="connsiteY7" fmla="*/ 0 h 190005"/>
              <a:gd name="connsiteX0" fmla="*/ 124723 w 131213"/>
              <a:gd name="connsiteY0" fmla="*/ 0 h 193708"/>
              <a:gd name="connsiteX1" fmla="*/ 32 w 131213"/>
              <a:gd name="connsiteY1" fmla="*/ 130628 h 193708"/>
              <a:gd name="connsiteX2" fmla="*/ 112848 w 131213"/>
              <a:gd name="connsiteY2" fmla="*/ 190005 h 193708"/>
              <a:gd name="connsiteX3" fmla="*/ 130661 w 131213"/>
              <a:gd name="connsiteY3" fmla="*/ 184067 h 193708"/>
              <a:gd name="connsiteX4" fmla="*/ 124723 w 131213"/>
              <a:gd name="connsiteY4" fmla="*/ 166254 h 193708"/>
              <a:gd name="connsiteX5" fmla="*/ 130661 w 131213"/>
              <a:gd name="connsiteY5" fmla="*/ 65314 h 193708"/>
              <a:gd name="connsiteX6" fmla="*/ 124723 w 131213"/>
              <a:gd name="connsiteY6" fmla="*/ 0 h 193708"/>
              <a:gd name="connsiteX0" fmla="*/ 124699 w 131189"/>
              <a:gd name="connsiteY0" fmla="*/ 0 h 184067"/>
              <a:gd name="connsiteX1" fmla="*/ 8 w 131189"/>
              <a:gd name="connsiteY1" fmla="*/ 130628 h 184067"/>
              <a:gd name="connsiteX2" fmla="*/ 130637 w 131189"/>
              <a:gd name="connsiteY2" fmla="*/ 184067 h 184067"/>
              <a:gd name="connsiteX3" fmla="*/ 124699 w 131189"/>
              <a:gd name="connsiteY3" fmla="*/ 166254 h 184067"/>
              <a:gd name="connsiteX4" fmla="*/ 130637 w 131189"/>
              <a:gd name="connsiteY4" fmla="*/ 65314 h 184067"/>
              <a:gd name="connsiteX5" fmla="*/ 124699 w 131189"/>
              <a:gd name="connsiteY5" fmla="*/ 0 h 184067"/>
              <a:gd name="connsiteX0" fmla="*/ 124699 w 131189"/>
              <a:gd name="connsiteY0" fmla="*/ 0 h 184067"/>
              <a:gd name="connsiteX1" fmla="*/ 8 w 131189"/>
              <a:gd name="connsiteY1" fmla="*/ 130628 h 184067"/>
              <a:gd name="connsiteX2" fmla="*/ 130637 w 131189"/>
              <a:gd name="connsiteY2" fmla="*/ 184067 h 184067"/>
              <a:gd name="connsiteX3" fmla="*/ 124699 w 131189"/>
              <a:gd name="connsiteY3" fmla="*/ 166254 h 184067"/>
              <a:gd name="connsiteX4" fmla="*/ 130637 w 131189"/>
              <a:gd name="connsiteY4" fmla="*/ 65314 h 184067"/>
              <a:gd name="connsiteX5" fmla="*/ 124699 w 131189"/>
              <a:gd name="connsiteY5" fmla="*/ 0 h 184067"/>
              <a:gd name="connsiteX0" fmla="*/ 124699 w 140537"/>
              <a:gd name="connsiteY0" fmla="*/ 0 h 184067"/>
              <a:gd name="connsiteX1" fmla="*/ 8 w 140537"/>
              <a:gd name="connsiteY1" fmla="*/ 130628 h 184067"/>
              <a:gd name="connsiteX2" fmla="*/ 130637 w 140537"/>
              <a:gd name="connsiteY2" fmla="*/ 184067 h 184067"/>
              <a:gd name="connsiteX3" fmla="*/ 130637 w 140537"/>
              <a:gd name="connsiteY3" fmla="*/ 65314 h 184067"/>
              <a:gd name="connsiteX4" fmla="*/ 124699 w 140537"/>
              <a:gd name="connsiteY4" fmla="*/ 0 h 184067"/>
              <a:gd name="connsiteX0" fmla="*/ 124699 w 143884"/>
              <a:gd name="connsiteY0" fmla="*/ 0 h 184067"/>
              <a:gd name="connsiteX1" fmla="*/ 8 w 143884"/>
              <a:gd name="connsiteY1" fmla="*/ 130628 h 184067"/>
              <a:gd name="connsiteX2" fmla="*/ 130637 w 143884"/>
              <a:gd name="connsiteY2" fmla="*/ 184067 h 184067"/>
              <a:gd name="connsiteX3" fmla="*/ 124699 w 143884"/>
              <a:gd name="connsiteY3" fmla="*/ 0 h 184067"/>
              <a:gd name="connsiteX0" fmla="*/ 84430 w 103615"/>
              <a:gd name="connsiteY0" fmla="*/ 0 h 184067"/>
              <a:gd name="connsiteX1" fmla="*/ 12 w 103615"/>
              <a:gd name="connsiteY1" fmla="*/ 141538 h 184067"/>
              <a:gd name="connsiteX2" fmla="*/ 90368 w 103615"/>
              <a:gd name="connsiteY2" fmla="*/ 184067 h 184067"/>
              <a:gd name="connsiteX3" fmla="*/ 84430 w 103615"/>
              <a:gd name="connsiteY3" fmla="*/ 0 h 184067"/>
              <a:gd name="connsiteX0" fmla="*/ 121689 w 140874"/>
              <a:gd name="connsiteY0" fmla="*/ 0 h 184067"/>
              <a:gd name="connsiteX1" fmla="*/ 7 w 140874"/>
              <a:gd name="connsiteY1" fmla="*/ 141538 h 184067"/>
              <a:gd name="connsiteX2" fmla="*/ 127627 w 140874"/>
              <a:gd name="connsiteY2" fmla="*/ 184067 h 184067"/>
              <a:gd name="connsiteX3" fmla="*/ 121689 w 140874"/>
              <a:gd name="connsiteY3" fmla="*/ 0 h 184067"/>
              <a:gd name="connsiteX0" fmla="*/ 121682 w 140867"/>
              <a:gd name="connsiteY0" fmla="*/ 0 h 184067"/>
              <a:gd name="connsiteX1" fmla="*/ 0 w 140867"/>
              <a:gd name="connsiteY1" fmla="*/ 141538 h 184067"/>
              <a:gd name="connsiteX2" fmla="*/ 127620 w 140867"/>
              <a:gd name="connsiteY2" fmla="*/ 184067 h 184067"/>
              <a:gd name="connsiteX3" fmla="*/ 121682 w 140867"/>
              <a:gd name="connsiteY3" fmla="*/ 0 h 184067"/>
              <a:gd name="connsiteX0" fmla="*/ 121682 w 140867"/>
              <a:gd name="connsiteY0" fmla="*/ 0 h 184067"/>
              <a:gd name="connsiteX1" fmla="*/ 0 w 140867"/>
              <a:gd name="connsiteY1" fmla="*/ 141538 h 184067"/>
              <a:gd name="connsiteX2" fmla="*/ 127620 w 140867"/>
              <a:gd name="connsiteY2" fmla="*/ 184067 h 184067"/>
              <a:gd name="connsiteX3" fmla="*/ 121682 w 140867"/>
              <a:gd name="connsiteY3" fmla="*/ 0 h 184067"/>
              <a:gd name="connsiteX0" fmla="*/ 121682 w 140492"/>
              <a:gd name="connsiteY0" fmla="*/ 0 h 141538"/>
              <a:gd name="connsiteX1" fmla="*/ 0 w 140492"/>
              <a:gd name="connsiteY1" fmla="*/ 141538 h 141538"/>
              <a:gd name="connsiteX2" fmla="*/ 126983 w 140492"/>
              <a:gd name="connsiteY2" fmla="*/ 141538 h 141538"/>
              <a:gd name="connsiteX3" fmla="*/ 121682 w 140492"/>
              <a:gd name="connsiteY3" fmla="*/ 0 h 141538"/>
              <a:gd name="connsiteX0" fmla="*/ 121682 w 140492"/>
              <a:gd name="connsiteY0" fmla="*/ 0 h 141538"/>
              <a:gd name="connsiteX1" fmla="*/ 0 w 140492"/>
              <a:gd name="connsiteY1" fmla="*/ 141538 h 141538"/>
              <a:gd name="connsiteX2" fmla="*/ 126983 w 140492"/>
              <a:gd name="connsiteY2" fmla="*/ 141538 h 141538"/>
              <a:gd name="connsiteX3" fmla="*/ 121682 w 140492"/>
              <a:gd name="connsiteY3" fmla="*/ 0 h 141538"/>
              <a:gd name="connsiteX0" fmla="*/ 121682 w 132512"/>
              <a:gd name="connsiteY0" fmla="*/ 0 h 141538"/>
              <a:gd name="connsiteX1" fmla="*/ 0 w 132512"/>
              <a:gd name="connsiteY1" fmla="*/ 141538 h 141538"/>
              <a:gd name="connsiteX2" fmla="*/ 126983 w 132512"/>
              <a:gd name="connsiteY2" fmla="*/ 141538 h 141538"/>
              <a:gd name="connsiteX3" fmla="*/ 121682 w 132512"/>
              <a:gd name="connsiteY3" fmla="*/ 0 h 141538"/>
              <a:gd name="connsiteX0" fmla="*/ 121682 w 132512"/>
              <a:gd name="connsiteY0" fmla="*/ 0 h 141538"/>
              <a:gd name="connsiteX1" fmla="*/ 0 w 132512"/>
              <a:gd name="connsiteY1" fmla="*/ 141538 h 141538"/>
              <a:gd name="connsiteX2" fmla="*/ 126983 w 132512"/>
              <a:gd name="connsiteY2" fmla="*/ 141538 h 141538"/>
              <a:gd name="connsiteX3" fmla="*/ 121682 w 132512"/>
              <a:gd name="connsiteY3" fmla="*/ 0 h 141538"/>
              <a:gd name="connsiteX0" fmla="*/ 121682 w 126983"/>
              <a:gd name="connsiteY0" fmla="*/ 0 h 141538"/>
              <a:gd name="connsiteX1" fmla="*/ 0 w 126983"/>
              <a:gd name="connsiteY1" fmla="*/ 141538 h 141538"/>
              <a:gd name="connsiteX2" fmla="*/ 126983 w 126983"/>
              <a:gd name="connsiteY2" fmla="*/ 141538 h 141538"/>
              <a:gd name="connsiteX3" fmla="*/ 121682 w 126983"/>
              <a:gd name="connsiteY3" fmla="*/ 0 h 141538"/>
              <a:gd name="connsiteX0" fmla="*/ 121682 w 126983"/>
              <a:gd name="connsiteY0" fmla="*/ 0 h 141538"/>
              <a:gd name="connsiteX1" fmla="*/ 0 w 126983"/>
              <a:gd name="connsiteY1" fmla="*/ 141538 h 141538"/>
              <a:gd name="connsiteX2" fmla="*/ 126983 w 126983"/>
              <a:gd name="connsiteY2" fmla="*/ 141538 h 141538"/>
              <a:gd name="connsiteX3" fmla="*/ 121682 w 126983"/>
              <a:gd name="connsiteY3" fmla="*/ 0 h 141538"/>
              <a:gd name="connsiteX0" fmla="*/ 121682 w 126983"/>
              <a:gd name="connsiteY0" fmla="*/ 0 h 141538"/>
              <a:gd name="connsiteX1" fmla="*/ 0 w 126983"/>
              <a:gd name="connsiteY1" fmla="*/ 141538 h 141538"/>
              <a:gd name="connsiteX2" fmla="*/ 126983 w 126983"/>
              <a:gd name="connsiteY2" fmla="*/ 141538 h 141538"/>
              <a:gd name="connsiteX3" fmla="*/ 121682 w 126983"/>
              <a:gd name="connsiteY3" fmla="*/ 0 h 141538"/>
              <a:gd name="connsiteX0" fmla="*/ 121682 w 126983"/>
              <a:gd name="connsiteY0" fmla="*/ 0 h 141538"/>
              <a:gd name="connsiteX1" fmla="*/ 0 w 126983"/>
              <a:gd name="connsiteY1" fmla="*/ 141538 h 141538"/>
              <a:gd name="connsiteX2" fmla="*/ 126983 w 126983"/>
              <a:gd name="connsiteY2" fmla="*/ 141538 h 141538"/>
              <a:gd name="connsiteX3" fmla="*/ 121682 w 126983"/>
              <a:gd name="connsiteY3" fmla="*/ 0 h 141538"/>
              <a:gd name="connsiteX0" fmla="*/ 126983 w 129055"/>
              <a:gd name="connsiteY0" fmla="*/ 0 h 141538"/>
              <a:gd name="connsiteX1" fmla="*/ 0 w 129055"/>
              <a:gd name="connsiteY1" fmla="*/ 141538 h 141538"/>
              <a:gd name="connsiteX2" fmla="*/ 126983 w 129055"/>
              <a:gd name="connsiteY2" fmla="*/ 141538 h 141538"/>
              <a:gd name="connsiteX3" fmla="*/ 126983 w 129055"/>
              <a:gd name="connsiteY3" fmla="*/ 0 h 141538"/>
              <a:gd name="connsiteX0" fmla="*/ 138273 w 139266"/>
              <a:gd name="connsiteY0" fmla="*/ 0 h 141538"/>
              <a:gd name="connsiteX1" fmla="*/ 0 w 139266"/>
              <a:gd name="connsiteY1" fmla="*/ 141538 h 141538"/>
              <a:gd name="connsiteX2" fmla="*/ 126983 w 139266"/>
              <a:gd name="connsiteY2" fmla="*/ 141538 h 141538"/>
              <a:gd name="connsiteX3" fmla="*/ 138273 w 139266"/>
              <a:gd name="connsiteY3" fmla="*/ 0 h 141538"/>
              <a:gd name="connsiteX0" fmla="*/ 138273 w 140566"/>
              <a:gd name="connsiteY0" fmla="*/ 0 h 147915"/>
              <a:gd name="connsiteX1" fmla="*/ 0 w 140566"/>
              <a:gd name="connsiteY1" fmla="*/ 141538 h 147915"/>
              <a:gd name="connsiteX2" fmla="*/ 139266 w 140566"/>
              <a:gd name="connsiteY2" fmla="*/ 147915 h 147915"/>
              <a:gd name="connsiteX3" fmla="*/ 138273 w 140566"/>
              <a:gd name="connsiteY3" fmla="*/ 0 h 147915"/>
              <a:gd name="connsiteX0" fmla="*/ 138273 w 140566"/>
              <a:gd name="connsiteY0" fmla="*/ 0 h 147983"/>
              <a:gd name="connsiteX1" fmla="*/ 0 w 140566"/>
              <a:gd name="connsiteY1" fmla="*/ 147983 h 147983"/>
              <a:gd name="connsiteX2" fmla="*/ 139266 w 140566"/>
              <a:gd name="connsiteY2" fmla="*/ 147915 h 147983"/>
              <a:gd name="connsiteX3" fmla="*/ 138273 w 140566"/>
              <a:gd name="connsiteY3" fmla="*/ 0 h 147983"/>
              <a:gd name="connsiteX0" fmla="*/ 138273 w 140566"/>
              <a:gd name="connsiteY0" fmla="*/ 0 h 147983"/>
              <a:gd name="connsiteX1" fmla="*/ 0 w 140566"/>
              <a:gd name="connsiteY1" fmla="*/ 147983 h 147983"/>
              <a:gd name="connsiteX2" fmla="*/ 139266 w 140566"/>
              <a:gd name="connsiteY2" fmla="*/ 147915 h 147983"/>
              <a:gd name="connsiteX3" fmla="*/ 138273 w 140566"/>
              <a:gd name="connsiteY3" fmla="*/ 0 h 147983"/>
              <a:gd name="connsiteX0" fmla="*/ 138273 w 140566"/>
              <a:gd name="connsiteY0" fmla="*/ 0 h 147983"/>
              <a:gd name="connsiteX1" fmla="*/ 0 w 140566"/>
              <a:gd name="connsiteY1" fmla="*/ 147983 h 147983"/>
              <a:gd name="connsiteX2" fmla="*/ 139266 w 140566"/>
              <a:gd name="connsiteY2" fmla="*/ 147915 h 147983"/>
              <a:gd name="connsiteX3" fmla="*/ 138273 w 140566"/>
              <a:gd name="connsiteY3" fmla="*/ 0 h 147983"/>
              <a:gd name="connsiteX0" fmla="*/ 138273 w 140566"/>
              <a:gd name="connsiteY0" fmla="*/ 0 h 147983"/>
              <a:gd name="connsiteX1" fmla="*/ 0 w 140566"/>
              <a:gd name="connsiteY1" fmla="*/ 147983 h 147983"/>
              <a:gd name="connsiteX2" fmla="*/ 139266 w 140566"/>
              <a:gd name="connsiteY2" fmla="*/ 147915 h 147983"/>
              <a:gd name="connsiteX3" fmla="*/ 138273 w 140566"/>
              <a:gd name="connsiteY3" fmla="*/ 0 h 147983"/>
              <a:gd name="connsiteX0" fmla="*/ 138273 w 140874"/>
              <a:gd name="connsiteY0" fmla="*/ 0 h 147983"/>
              <a:gd name="connsiteX1" fmla="*/ 0 w 140874"/>
              <a:gd name="connsiteY1" fmla="*/ 147983 h 147983"/>
              <a:gd name="connsiteX2" fmla="*/ 139266 w 140874"/>
              <a:gd name="connsiteY2" fmla="*/ 147915 h 147983"/>
              <a:gd name="connsiteX3" fmla="*/ 138273 w 140874"/>
              <a:gd name="connsiteY3" fmla="*/ 0 h 147983"/>
              <a:gd name="connsiteX0" fmla="*/ 138273 w 139266"/>
              <a:gd name="connsiteY0" fmla="*/ 0 h 147983"/>
              <a:gd name="connsiteX1" fmla="*/ 0 w 139266"/>
              <a:gd name="connsiteY1" fmla="*/ 147983 h 147983"/>
              <a:gd name="connsiteX2" fmla="*/ 139266 w 139266"/>
              <a:gd name="connsiteY2" fmla="*/ 147915 h 147983"/>
              <a:gd name="connsiteX3" fmla="*/ 138273 w 139266"/>
              <a:gd name="connsiteY3" fmla="*/ 0 h 147983"/>
              <a:gd name="connsiteX0" fmla="*/ 138273 w 139266"/>
              <a:gd name="connsiteY0" fmla="*/ 0 h 147983"/>
              <a:gd name="connsiteX1" fmla="*/ 0 w 139266"/>
              <a:gd name="connsiteY1" fmla="*/ 147983 h 147983"/>
              <a:gd name="connsiteX2" fmla="*/ 139266 w 139266"/>
              <a:gd name="connsiteY2" fmla="*/ 147915 h 147983"/>
              <a:gd name="connsiteX3" fmla="*/ 138273 w 139266"/>
              <a:gd name="connsiteY3" fmla="*/ 0 h 14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66" h="147983">
                <a:moveTo>
                  <a:pt x="138273" y="0"/>
                </a:moveTo>
                <a:cubicBezTo>
                  <a:pt x="77178" y="66889"/>
                  <a:pt x="62222" y="81344"/>
                  <a:pt x="0" y="147983"/>
                </a:cubicBezTo>
                <a:cubicBezTo>
                  <a:pt x="85832" y="146421"/>
                  <a:pt x="45224" y="145698"/>
                  <a:pt x="139266" y="147915"/>
                </a:cubicBezTo>
                <a:cubicBezTo>
                  <a:pt x="138985" y="83859"/>
                  <a:pt x="139732" y="98214"/>
                  <a:pt x="138273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Frihandsfigur 5"/>
          <p:cNvSpPr/>
          <p:nvPr/>
        </p:nvSpPr>
        <p:spPr>
          <a:xfrm>
            <a:off x="5309755" y="3564414"/>
            <a:ext cx="786245" cy="914068"/>
          </a:xfrm>
          <a:custGeom>
            <a:avLst/>
            <a:gdLst>
              <a:gd name="connsiteX0" fmla="*/ 621792 w 632399"/>
              <a:gd name="connsiteY0" fmla="*/ 219456 h 292608"/>
              <a:gd name="connsiteX1" fmla="*/ 585216 w 632399"/>
              <a:gd name="connsiteY1" fmla="*/ 204825 h 292608"/>
              <a:gd name="connsiteX2" fmla="*/ 570585 w 632399"/>
              <a:gd name="connsiteY2" fmla="*/ 182880 h 292608"/>
              <a:gd name="connsiteX3" fmla="*/ 555955 w 632399"/>
              <a:gd name="connsiteY3" fmla="*/ 168249 h 292608"/>
              <a:gd name="connsiteX4" fmla="*/ 541324 w 632399"/>
              <a:gd name="connsiteY4" fmla="*/ 146304 h 292608"/>
              <a:gd name="connsiteX5" fmla="*/ 526694 w 632399"/>
              <a:gd name="connsiteY5" fmla="*/ 131673 h 292608"/>
              <a:gd name="connsiteX6" fmla="*/ 475488 w 632399"/>
              <a:gd name="connsiteY6" fmla="*/ 65837 h 292608"/>
              <a:gd name="connsiteX7" fmla="*/ 409651 w 632399"/>
              <a:gd name="connsiteY7" fmla="*/ 0 h 292608"/>
              <a:gd name="connsiteX8" fmla="*/ 365760 w 632399"/>
              <a:gd name="connsiteY8" fmla="*/ 21945 h 292608"/>
              <a:gd name="connsiteX9" fmla="*/ 329184 w 632399"/>
              <a:gd name="connsiteY9" fmla="*/ 51206 h 292608"/>
              <a:gd name="connsiteX10" fmla="*/ 226771 w 632399"/>
              <a:gd name="connsiteY10" fmla="*/ 73152 h 292608"/>
              <a:gd name="connsiteX11" fmla="*/ 0 w 632399"/>
              <a:gd name="connsiteY11" fmla="*/ 80467 h 292608"/>
              <a:gd name="connsiteX12" fmla="*/ 7315 w 632399"/>
              <a:gd name="connsiteY12" fmla="*/ 102413 h 292608"/>
              <a:gd name="connsiteX13" fmla="*/ 21945 w 632399"/>
              <a:gd name="connsiteY13" fmla="*/ 160934 h 292608"/>
              <a:gd name="connsiteX14" fmla="*/ 36576 w 632399"/>
              <a:gd name="connsiteY14" fmla="*/ 175565 h 292608"/>
              <a:gd name="connsiteX15" fmla="*/ 65836 w 632399"/>
              <a:gd name="connsiteY15" fmla="*/ 234086 h 292608"/>
              <a:gd name="connsiteX16" fmla="*/ 95097 w 632399"/>
              <a:gd name="connsiteY16" fmla="*/ 292608 h 292608"/>
              <a:gd name="connsiteX17" fmla="*/ 234086 w 632399"/>
              <a:gd name="connsiteY17" fmla="*/ 241401 h 292608"/>
              <a:gd name="connsiteX18" fmla="*/ 446227 w 632399"/>
              <a:gd name="connsiteY18" fmla="*/ 212141 h 292608"/>
              <a:gd name="connsiteX19" fmla="*/ 519379 w 632399"/>
              <a:gd name="connsiteY19" fmla="*/ 197510 h 292608"/>
              <a:gd name="connsiteX20" fmla="*/ 585216 w 632399"/>
              <a:gd name="connsiteY20" fmla="*/ 190195 h 292608"/>
              <a:gd name="connsiteX21" fmla="*/ 621792 w 632399"/>
              <a:gd name="connsiteY21" fmla="*/ 219456 h 292608"/>
              <a:gd name="connsiteX0" fmla="*/ 621792 w 632399"/>
              <a:gd name="connsiteY0" fmla="*/ 219456 h 292608"/>
              <a:gd name="connsiteX1" fmla="*/ 585216 w 632399"/>
              <a:gd name="connsiteY1" fmla="*/ 204825 h 292608"/>
              <a:gd name="connsiteX2" fmla="*/ 570585 w 632399"/>
              <a:gd name="connsiteY2" fmla="*/ 182880 h 292608"/>
              <a:gd name="connsiteX3" fmla="*/ 555955 w 632399"/>
              <a:gd name="connsiteY3" fmla="*/ 168249 h 292608"/>
              <a:gd name="connsiteX4" fmla="*/ 541324 w 632399"/>
              <a:gd name="connsiteY4" fmla="*/ 146304 h 292608"/>
              <a:gd name="connsiteX5" fmla="*/ 526694 w 632399"/>
              <a:gd name="connsiteY5" fmla="*/ 131673 h 292608"/>
              <a:gd name="connsiteX6" fmla="*/ 475488 w 632399"/>
              <a:gd name="connsiteY6" fmla="*/ 65837 h 292608"/>
              <a:gd name="connsiteX7" fmla="*/ 409651 w 632399"/>
              <a:gd name="connsiteY7" fmla="*/ 0 h 292608"/>
              <a:gd name="connsiteX8" fmla="*/ 365760 w 632399"/>
              <a:gd name="connsiteY8" fmla="*/ 21945 h 292608"/>
              <a:gd name="connsiteX9" fmla="*/ 226771 w 632399"/>
              <a:gd name="connsiteY9" fmla="*/ 73152 h 292608"/>
              <a:gd name="connsiteX10" fmla="*/ 0 w 632399"/>
              <a:gd name="connsiteY10" fmla="*/ 80467 h 292608"/>
              <a:gd name="connsiteX11" fmla="*/ 7315 w 632399"/>
              <a:gd name="connsiteY11" fmla="*/ 102413 h 292608"/>
              <a:gd name="connsiteX12" fmla="*/ 21945 w 632399"/>
              <a:gd name="connsiteY12" fmla="*/ 160934 h 292608"/>
              <a:gd name="connsiteX13" fmla="*/ 36576 w 632399"/>
              <a:gd name="connsiteY13" fmla="*/ 175565 h 292608"/>
              <a:gd name="connsiteX14" fmla="*/ 65836 w 632399"/>
              <a:gd name="connsiteY14" fmla="*/ 234086 h 292608"/>
              <a:gd name="connsiteX15" fmla="*/ 95097 w 632399"/>
              <a:gd name="connsiteY15" fmla="*/ 292608 h 292608"/>
              <a:gd name="connsiteX16" fmla="*/ 234086 w 632399"/>
              <a:gd name="connsiteY16" fmla="*/ 241401 h 292608"/>
              <a:gd name="connsiteX17" fmla="*/ 446227 w 632399"/>
              <a:gd name="connsiteY17" fmla="*/ 212141 h 292608"/>
              <a:gd name="connsiteX18" fmla="*/ 519379 w 632399"/>
              <a:gd name="connsiteY18" fmla="*/ 197510 h 292608"/>
              <a:gd name="connsiteX19" fmla="*/ 585216 w 632399"/>
              <a:gd name="connsiteY19" fmla="*/ 190195 h 292608"/>
              <a:gd name="connsiteX20" fmla="*/ 621792 w 632399"/>
              <a:gd name="connsiteY20" fmla="*/ 219456 h 292608"/>
              <a:gd name="connsiteX0" fmla="*/ 621792 w 632399"/>
              <a:gd name="connsiteY0" fmla="*/ 219480 h 292632"/>
              <a:gd name="connsiteX1" fmla="*/ 585216 w 632399"/>
              <a:gd name="connsiteY1" fmla="*/ 204849 h 292632"/>
              <a:gd name="connsiteX2" fmla="*/ 570585 w 632399"/>
              <a:gd name="connsiteY2" fmla="*/ 182904 h 292632"/>
              <a:gd name="connsiteX3" fmla="*/ 555955 w 632399"/>
              <a:gd name="connsiteY3" fmla="*/ 168273 h 292632"/>
              <a:gd name="connsiteX4" fmla="*/ 541324 w 632399"/>
              <a:gd name="connsiteY4" fmla="*/ 146328 h 292632"/>
              <a:gd name="connsiteX5" fmla="*/ 526694 w 632399"/>
              <a:gd name="connsiteY5" fmla="*/ 131697 h 292632"/>
              <a:gd name="connsiteX6" fmla="*/ 475488 w 632399"/>
              <a:gd name="connsiteY6" fmla="*/ 65861 h 292632"/>
              <a:gd name="connsiteX7" fmla="*/ 409651 w 632399"/>
              <a:gd name="connsiteY7" fmla="*/ 24 h 292632"/>
              <a:gd name="connsiteX8" fmla="*/ 226771 w 632399"/>
              <a:gd name="connsiteY8" fmla="*/ 73176 h 292632"/>
              <a:gd name="connsiteX9" fmla="*/ 0 w 632399"/>
              <a:gd name="connsiteY9" fmla="*/ 80491 h 292632"/>
              <a:gd name="connsiteX10" fmla="*/ 7315 w 632399"/>
              <a:gd name="connsiteY10" fmla="*/ 102437 h 292632"/>
              <a:gd name="connsiteX11" fmla="*/ 21945 w 632399"/>
              <a:gd name="connsiteY11" fmla="*/ 160958 h 292632"/>
              <a:gd name="connsiteX12" fmla="*/ 36576 w 632399"/>
              <a:gd name="connsiteY12" fmla="*/ 175589 h 292632"/>
              <a:gd name="connsiteX13" fmla="*/ 65836 w 632399"/>
              <a:gd name="connsiteY13" fmla="*/ 234110 h 292632"/>
              <a:gd name="connsiteX14" fmla="*/ 95097 w 632399"/>
              <a:gd name="connsiteY14" fmla="*/ 292632 h 292632"/>
              <a:gd name="connsiteX15" fmla="*/ 234086 w 632399"/>
              <a:gd name="connsiteY15" fmla="*/ 241425 h 292632"/>
              <a:gd name="connsiteX16" fmla="*/ 446227 w 632399"/>
              <a:gd name="connsiteY16" fmla="*/ 212165 h 292632"/>
              <a:gd name="connsiteX17" fmla="*/ 519379 w 632399"/>
              <a:gd name="connsiteY17" fmla="*/ 197534 h 292632"/>
              <a:gd name="connsiteX18" fmla="*/ 585216 w 632399"/>
              <a:gd name="connsiteY18" fmla="*/ 190219 h 292632"/>
              <a:gd name="connsiteX19" fmla="*/ 621792 w 632399"/>
              <a:gd name="connsiteY19" fmla="*/ 219480 h 292632"/>
              <a:gd name="connsiteX0" fmla="*/ 621792 w 632399"/>
              <a:gd name="connsiteY0" fmla="*/ 219548 h 292700"/>
              <a:gd name="connsiteX1" fmla="*/ 585216 w 632399"/>
              <a:gd name="connsiteY1" fmla="*/ 204917 h 292700"/>
              <a:gd name="connsiteX2" fmla="*/ 570585 w 632399"/>
              <a:gd name="connsiteY2" fmla="*/ 182972 h 292700"/>
              <a:gd name="connsiteX3" fmla="*/ 555955 w 632399"/>
              <a:gd name="connsiteY3" fmla="*/ 168341 h 292700"/>
              <a:gd name="connsiteX4" fmla="*/ 541324 w 632399"/>
              <a:gd name="connsiteY4" fmla="*/ 146396 h 292700"/>
              <a:gd name="connsiteX5" fmla="*/ 526694 w 632399"/>
              <a:gd name="connsiteY5" fmla="*/ 131765 h 292700"/>
              <a:gd name="connsiteX6" fmla="*/ 475488 w 632399"/>
              <a:gd name="connsiteY6" fmla="*/ 65929 h 292700"/>
              <a:gd name="connsiteX7" fmla="*/ 409651 w 632399"/>
              <a:gd name="connsiteY7" fmla="*/ 92 h 292700"/>
              <a:gd name="connsiteX8" fmla="*/ 0 w 632399"/>
              <a:gd name="connsiteY8" fmla="*/ 80559 h 292700"/>
              <a:gd name="connsiteX9" fmla="*/ 7315 w 632399"/>
              <a:gd name="connsiteY9" fmla="*/ 102505 h 292700"/>
              <a:gd name="connsiteX10" fmla="*/ 21945 w 632399"/>
              <a:gd name="connsiteY10" fmla="*/ 161026 h 292700"/>
              <a:gd name="connsiteX11" fmla="*/ 36576 w 632399"/>
              <a:gd name="connsiteY11" fmla="*/ 175657 h 292700"/>
              <a:gd name="connsiteX12" fmla="*/ 65836 w 632399"/>
              <a:gd name="connsiteY12" fmla="*/ 234178 h 292700"/>
              <a:gd name="connsiteX13" fmla="*/ 95097 w 632399"/>
              <a:gd name="connsiteY13" fmla="*/ 292700 h 292700"/>
              <a:gd name="connsiteX14" fmla="*/ 234086 w 632399"/>
              <a:gd name="connsiteY14" fmla="*/ 241493 h 292700"/>
              <a:gd name="connsiteX15" fmla="*/ 446227 w 632399"/>
              <a:gd name="connsiteY15" fmla="*/ 212233 h 292700"/>
              <a:gd name="connsiteX16" fmla="*/ 519379 w 632399"/>
              <a:gd name="connsiteY16" fmla="*/ 197602 h 292700"/>
              <a:gd name="connsiteX17" fmla="*/ 585216 w 632399"/>
              <a:gd name="connsiteY17" fmla="*/ 190287 h 292700"/>
              <a:gd name="connsiteX18" fmla="*/ 621792 w 632399"/>
              <a:gd name="connsiteY18" fmla="*/ 219548 h 292700"/>
              <a:gd name="connsiteX0" fmla="*/ 646767 w 657374"/>
              <a:gd name="connsiteY0" fmla="*/ 219548 h 292700"/>
              <a:gd name="connsiteX1" fmla="*/ 610191 w 657374"/>
              <a:gd name="connsiteY1" fmla="*/ 204917 h 292700"/>
              <a:gd name="connsiteX2" fmla="*/ 595560 w 657374"/>
              <a:gd name="connsiteY2" fmla="*/ 182972 h 292700"/>
              <a:gd name="connsiteX3" fmla="*/ 580930 w 657374"/>
              <a:gd name="connsiteY3" fmla="*/ 168341 h 292700"/>
              <a:gd name="connsiteX4" fmla="*/ 566299 w 657374"/>
              <a:gd name="connsiteY4" fmla="*/ 146396 h 292700"/>
              <a:gd name="connsiteX5" fmla="*/ 551669 w 657374"/>
              <a:gd name="connsiteY5" fmla="*/ 131765 h 292700"/>
              <a:gd name="connsiteX6" fmla="*/ 500463 w 657374"/>
              <a:gd name="connsiteY6" fmla="*/ 65929 h 292700"/>
              <a:gd name="connsiteX7" fmla="*/ 434626 w 657374"/>
              <a:gd name="connsiteY7" fmla="*/ 92 h 292700"/>
              <a:gd name="connsiteX8" fmla="*/ 24975 w 657374"/>
              <a:gd name="connsiteY8" fmla="*/ 80559 h 292700"/>
              <a:gd name="connsiteX9" fmla="*/ 46920 w 657374"/>
              <a:gd name="connsiteY9" fmla="*/ 161026 h 292700"/>
              <a:gd name="connsiteX10" fmla="*/ 61551 w 657374"/>
              <a:gd name="connsiteY10" fmla="*/ 175657 h 292700"/>
              <a:gd name="connsiteX11" fmla="*/ 90811 w 657374"/>
              <a:gd name="connsiteY11" fmla="*/ 234178 h 292700"/>
              <a:gd name="connsiteX12" fmla="*/ 120072 w 657374"/>
              <a:gd name="connsiteY12" fmla="*/ 292700 h 292700"/>
              <a:gd name="connsiteX13" fmla="*/ 259061 w 657374"/>
              <a:gd name="connsiteY13" fmla="*/ 241493 h 292700"/>
              <a:gd name="connsiteX14" fmla="*/ 471202 w 657374"/>
              <a:gd name="connsiteY14" fmla="*/ 212233 h 292700"/>
              <a:gd name="connsiteX15" fmla="*/ 544354 w 657374"/>
              <a:gd name="connsiteY15" fmla="*/ 197602 h 292700"/>
              <a:gd name="connsiteX16" fmla="*/ 610191 w 657374"/>
              <a:gd name="connsiteY16" fmla="*/ 190287 h 292700"/>
              <a:gd name="connsiteX17" fmla="*/ 646767 w 657374"/>
              <a:gd name="connsiteY17" fmla="*/ 219548 h 292700"/>
              <a:gd name="connsiteX0" fmla="*/ 643868 w 654475"/>
              <a:gd name="connsiteY0" fmla="*/ 219548 h 292700"/>
              <a:gd name="connsiteX1" fmla="*/ 607292 w 654475"/>
              <a:gd name="connsiteY1" fmla="*/ 204917 h 292700"/>
              <a:gd name="connsiteX2" fmla="*/ 592661 w 654475"/>
              <a:gd name="connsiteY2" fmla="*/ 182972 h 292700"/>
              <a:gd name="connsiteX3" fmla="*/ 578031 w 654475"/>
              <a:gd name="connsiteY3" fmla="*/ 168341 h 292700"/>
              <a:gd name="connsiteX4" fmla="*/ 563400 w 654475"/>
              <a:gd name="connsiteY4" fmla="*/ 146396 h 292700"/>
              <a:gd name="connsiteX5" fmla="*/ 548770 w 654475"/>
              <a:gd name="connsiteY5" fmla="*/ 131765 h 292700"/>
              <a:gd name="connsiteX6" fmla="*/ 497564 w 654475"/>
              <a:gd name="connsiteY6" fmla="*/ 65929 h 292700"/>
              <a:gd name="connsiteX7" fmla="*/ 431727 w 654475"/>
              <a:gd name="connsiteY7" fmla="*/ 92 h 292700"/>
              <a:gd name="connsiteX8" fmla="*/ 22076 w 654475"/>
              <a:gd name="connsiteY8" fmla="*/ 80559 h 292700"/>
              <a:gd name="connsiteX9" fmla="*/ 58652 w 654475"/>
              <a:gd name="connsiteY9" fmla="*/ 175657 h 292700"/>
              <a:gd name="connsiteX10" fmla="*/ 87912 w 654475"/>
              <a:gd name="connsiteY10" fmla="*/ 234178 h 292700"/>
              <a:gd name="connsiteX11" fmla="*/ 117173 w 654475"/>
              <a:gd name="connsiteY11" fmla="*/ 292700 h 292700"/>
              <a:gd name="connsiteX12" fmla="*/ 256162 w 654475"/>
              <a:gd name="connsiteY12" fmla="*/ 241493 h 292700"/>
              <a:gd name="connsiteX13" fmla="*/ 468303 w 654475"/>
              <a:gd name="connsiteY13" fmla="*/ 212233 h 292700"/>
              <a:gd name="connsiteX14" fmla="*/ 541455 w 654475"/>
              <a:gd name="connsiteY14" fmla="*/ 197602 h 292700"/>
              <a:gd name="connsiteX15" fmla="*/ 607292 w 654475"/>
              <a:gd name="connsiteY15" fmla="*/ 190287 h 292700"/>
              <a:gd name="connsiteX16" fmla="*/ 643868 w 654475"/>
              <a:gd name="connsiteY16" fmla="*/ 219548 h 292700"/>
              <a:gd name="connsiteX0" fmla="*/ 638491 w 649098"/>
              <a:gd name="connsiteY0" fmla="*/ 219548 h 292700"/>
              <a:gd name="connsiteX1" fmla="*/ 601915 w 649098"/>
              <a:gd name="connsiteY1" fmla="*/ 204917 h 292700"/>
              <a:gd name="connsiteX2" fmla="*/ 587284 w 649098"/>
              <a:gd name="connsiteY2" fmla="*/ 182972 h 292700"/>
              <a:gd name="connsiteX3" fmla="*/ 572654 w 649098"/>
              <a:gd name="connsiteY3" fmla="*/ 168341 h 292700"/>
              <a:gd name="connsiteX4" fmla="*/ 558023 w 649098"/>
              <a:gd name="connsiteY4" fmla="*/ 146396 h 292700"/>
              <a:gd name="connsiteX5" fmla="*/ 543393 w 649098"/>
              <a:gd name="connsiteY5" fmla="*/ 131765 h 292700"/>
              <a:gd name="connsiteX6" fmla="*/ 492187 w 649098"/>
              <a:gd name="connsiteY6" fmla="*/ 65929 h 292700"/>
              <a:gd name="connsiteX7" fmla="*/ 426350 w 649098"/>
              <a:gd name="connsiteY7" fmla="*/ 92 h 292700"/>
              <a:gd name="connsiteX8" fmla="*/ 16699 w 649098"/>
              <a:gd name="connsiteY8" fmla="*/ 80559 h 292700"/>
              <a:gd name="connsiteX9" fmla="*/ 82535 w 649098"/>
              <a:gd name="connsiteY9" fmla="*/ 234178 h 292700"/>
              <a:gd name="connsiteX10" fmla="*/ 111796 w 649098"/>
              <a:gd name="connsiteY10" fmla="*/ 292700 h 292700"/>
              <a:gd name="connsiteX11" fmla="*/ 250785 w 649098"/>
              <a:gd name="connsiteY11" fmla="*/ 241493 h 292700"/>
              <a:gd name="connsiteX12" fmla="*/ 462926 w 649098"/>
              <a:gd name="connsiteY12" fmla="*/ 212233 h 292700"/>
              <a:gd name="connsiteX13" fmla="*/ 536078 w 649098"/>
              <a:gd name="connsiteY13" fmla="*/ 197602 h 292700"/>
              <a:gd name="connsiteX14" fmla="*/ 601915 w 649098"/>
              <a:gd name="connsiteY14" fmla="*/ 190287 h 292700"/>
              <a:gd name="connsiteX15" fmla="*/ 638491 w 649098"/>
              <a:gd name="connsiteY15" fmla="*/ 219548 h 292700"/>
              <a:gd name="connsiteX0" fmla="*/ 635828 w 646435"/>
              <a:gd name="connsiteY0" fmla="*/ 219548 h 292700"/>
              <a:gd name="connsiteX1" fmla="*/ 599252 w 646435"/>
              <a:gd name="connsiteY1" fmla="*/ 204917 h 292700"/>
              <a:gd name="connsiteX2" fmla="*/ 584621 w 646435"/>
              <a:gd name="connsiteY2" fmla="*/ 182972 h 292700"/>
              <a:gd name="connsiteX3" fmla="*/ 569991 w 646435"/>
              <a:gd name="connsiteY3" fmla="*/ 168341 h 292700"/>
              <a:gd name="connsiteX4" fmla="*/ 555360 w 646435"/>
              <a:gd name="connsiteY4" fmla="*/ 146396 h 292700"/>
              <a:gd name="connsiteX5" fmla="*/ 540730 w 646435"/>
              <a:gd name="connsiteY5" fmla="*/ 131765 h 292700"/>
              <a:gd name="connsiteX6" fmla="*/ 489524 w 646435"/>
              <a:gd name="connsiteY6" fmla="*/ 65929 h 292700"/>
              <a:gd name="connsiteX7" fmla="*/ 423687 w 646435"/>
              <a:gd name="connsiteY7" fmla="*/ 92 h 292700"/>
              <a:gd name="connsiteX8" fmla="*/ 14036 w 646435"/>
              <a:gd name="connsiteY8" fmla="*/ 80559 h 292700"/>
              <a:gd name="connsiteX9" fmla="*/ 109133 w 646435"/>
              <a:gd name="connsiteY9" fmla="*/ 292700 h 292700"/>
              <a:gd name="connsiteX10" fmla="*/ 248122 w 646435"/>
              <a:gd name="connsiteY10" fmla="*/ 241493 h 292700"/>
              <a:gd name="connsiteX11" fmla="*/ 460263 w 646435"/>
              <a:gd name="connsiteY11" fmla="*/ 212233 h 292700"/>
              <a:gd name="connsiteX12" fmla="*/ 533415 w 646435"/>
              <a:gd name="connsiteY12" fmla="*/ 197602 h 292700"/>
              <a:gd name="connsiteX13" fmla="*/ 599252 w 646435"/>
              <a:gd name="connsiteY13" fmla="*/ 190287 h 292700"/>
              <a:gd name="connsiteX14" fmla="*/ 635828 w 646435"/>
              <a:gd name="connsiteY14" fmla="*/ 219548 h 292700"/>
              <a:gd name="connsiteX0" fmla="*/ 628358 w 638965"/>
              <a:gd name="connsiteY0" fmla="*/ 219548 h 278949"/>
              <a:gd name="connsiteX1" fmla="*/ 591782 w 638965"/>
              <a:gd name="connsiteY1" fmla="*/ 204917 h 278949"/>
              <a:gd name="connsiteX2" fmla="*/ 577151 w 638965"/>
              <a:gd name="connsiteY2" fmla="*/ 182972 h 278949"/>
              <a:gd name="connsiteX3" fmla="*/ 562521 w 638965"/>
              <a:gd name="connsiteY3" fmla="*/ 168341 h 278949"/>
              <a:gd name="connsiteX4" fmla="*/ 547890 w 638965"/>
              <a:gd name="connsiteY4" fmla="*/ 146396 h 278949"/>
              <a:gd name="connsiteX5" fmla="*/ 533260 w 638965"/>
              <a:gd name="connsiteY5" fmla="*/ 131765 h 278949"/>
              <a:gd name="connsiteX6" fmla="*/ 482054 w 638965"/>
              <a:gd name="connsiteY6" fmla="*/ 65929 h 278949"/>
              <a:gd name="connsiteX7" fmla="*/ 416217 w 638965"/>
              <a:gd name="connsiteY7" fmla="*/ 92 h 278949"/>
              <a:gd name="connsiteX8" fmla="*/ 6566 w 638965"/>
              <a:gd name="connsiteY8" fmla="*/ 80559 h 278949"/>
              <a:gd name="connsiteX9" fmla="*/ 270751 w 638965"/>
              <a:gd name="connsiteY9" fmla="*/ 278949 h 278949"/>
              <a:gd name="connsiteX10" fmla="*/ 240652 w 638965"/>
              <a:gd name="connsiteY10" fmla="*/ 241493 h 278949"/>
              <a:gd name="connsiteX11" fmla="*/ 452793 w 638965"/>
              <a:gd name="connsiteY11" fmla="*/ 212233 h 278949"/>
              <a:gd name="connsiteX12" fmla="*/ 525945 w 638965"/>
              <a:gd name="connsiteY12" fmla="*/ 197602 h 278949"/>
              <a:gd name="connsiteX13" fmla="*/ 591782 w 638965"/>
              <a:gd name="connsiteY13" fmla="*/ 190287 h 278949"/>
              <a:gd name="connsiteX14" fmla="*/ 628358 w 638965"/>
              <a:gd name="connsiteY14" fmla="*/ 219548 h 278949"/>
              <a:gd name="connsiteX0" fmla="*/ 628358 w 638965"/>
              <a:gd name="connsiteY0" fmla="*/ 219548 h 282939"/>
              <a:gd name="connsiteX1" fmla="*/ 591782 w 638965"/>
              <a:gd name="connsiteY1" fmla="*/ 204917 h 282939"/>
              <a:gd name="connsiteX2" fmla="*/ 577151 w 638965"/>
              <a:gd name="connsiteY2" fmla="*/ 182972 h 282939"/>
              <a:gd name="connsiteX3" fmla="*/ 562521 w 638965"/>
              <a:gd name="connsiteY3" fmla="*/ 168341 h 282939"/>
              <a:gd name="connsiteX4" fmla="*/ 547890 w 638965"/>
              <a:gd name="connsiteY4" fmla="*/ 146396 h 282939"/>
              <a:gd name="connsiteX5" fmla="*/ 533260 w 638965"/>
              <a:gd name="connsiteY5" fmla="*/ 131765 h 282939"/>
              <a:gd name="connsiteX6" fmla="*/ 482054 w 638965"/>
              <a:gd name="connsiteY6" fmla="*/ 65929 h 282939"/>
              <a:gd name="connsiteX7" fmla="*/ 416217 w 638965"/>
              <a:gd name="connsiteY7" fmla="*/ 92 h 282939"/>
              <a:gd name="connsiteX8" fmla="*/ 6566 w 638965"/>
              <a:gd name="connsiteY8" fmla="*/ 80559 h 282939"/>
              <a:gd name="connsiteX9" fmla="*/ 270751 w 638965"/>
              <a:gd name="connsiteY9" fmla="*/ 278949 h 282939"/>
              <a:gd name="connsiteX10" fmla="*/ 452793 w 638965"/>
              <a:gd name="connsiteY10" fmla="*/ 212233 h 282939"/>
              <a:gd name="connsiteX11" fmla="*/ 525945 w 638965"/>
              <a:gd name="connsiteY11" fmla="*/ 197602 h 282939"/>
              <a:gd name="connsiteX12" fmla="*/ 591782 w 638965"/>
              <a:gd name="connsiteY12" fmla="*/ 190287 h 282939"/>
              <a:gd name="connsiteX13" fmla="*/ 628358 w 638965"/>
              <a:gd name="connsiteY13" fmla="*/ 219548 h 282939"/>
              <a:gd name="connsiteX0" fmla="*/ 628358 w 638965"/>
              <a:gd name="connsiteY0" fmla="*/ 219548 h 281810"/>
              <a:gd name="connsiteX1" fmla="*/ 591782 w 638965"/>
              <a:gd name="connsiteY1" fmla="*/ 204917 h 281810"/>
              <a:gd name="connsiteX2" fmla="*/ 577151 w 638965"/>
              <a:gd name="connsiteY2" fmla="*/ 182972 h 281810"/>
              <a:gd name="connsiteX3" fmla="*/ 562521 w 638965"/>
              <a:gd name="connsiteY3" fmla="*/ 168341 h 281810"/>
              <a:gd name="connsiteX4" fmla="*/ 547890 w 638965"/>
              <a:gd name="connsiteY4" fmla="*/ 146396 h 281810"/>
              <a:gd name="connsiteX5" fmla="*/ 533260 w 638965"/>
              <a:gd name="connsiteY5" fmla="*/ 131765 h 281810"/>
              <a:gd name="connsiteX6" fmla="*/ 482054 w 638965"/>
              <a:gd name="connsiteY6" fmla="*/ 65929 h 281810"/>
              <a:gd name="connsiteX7" fmla="*/ 416217 w 638965"/>
              <a:gd name="connsiteY7" fmla="*/ 92 h 281810"/>
              <a:gd name="connsiteX8" fmla="*/ 6566 w 638965"/>
              <a:gd name="connsiteY8" fmla="*/ 80559 h 281810"/>
              <a:gd name="connsiteX9" fmla="*/ 270751 w 638965"/>
              <a:gd name="connsiteY9" fmla="*/ 278949 h 281810"/>
              <a:gd name="connsiteX10" fmla="*/ 525945 w 638965"/>
              <a:gd name="connsiteY10" fmla="*/ 197602 h 281810"/>
              <a:gd name="connsiteX11" fmla="*/ 591782 w 638965"/>
              <a:gd name="connsiteY11" fmla="*/ 190287 h 281810"/>
              <a:gd name="connsiteX12" fmla="*/ 628358 w 638965"/>
              <a:gd name="connsiteY12" fmla="*/ 219548 h 281810"/>
              <a:gd name="connsiteX0" fmla="*/ 628358 w 632732"/>
              <a:gd name="connsiteY0" fmla="*/ 219548 h 281236"/>
              <a:gd name="connsiteX1" fmla="*/ 591782 w 632732"/>
              <a:gd name="connsiteY1" fmla="*/ 204917 h 281236"/>
              <a:gd name="connsiteX2" fmla="*/ 577151 w 632732"/>
              <a:gd name="connsiteY2" fmla="*/ 182972 h 281236"/>
              <a:gd name="connsiteX3" fmla="*/ 562521 w 632732"/>
              <a:gd name="connsiteY3" fmla="*/ 168341 h 281236"/>
              <a:gd name="connsiteX4" fmla="*/ 547890 w 632732"/>
              <a:gd name="connsiteY4" fmla="*/ 146396 h 281236"/>
              <a:gd name="connsiteX5" fmla="*/ 533260 w 632732"/>
              <a:gd name="connsiteY5" fmla="*/ 131765 h 281236"/>
              <a:gd name="connsiteX6" fmla="*/ 482054 w 632732"/>
              <a:gd name="connsiteY6" fmla="*/ 65929 h 281236"/>
              <a:gd name="connsiteX7" fmla="*/ 416217 w 632732"/>
              <a:gd name="connsiteY7" fmla="*/ 92 h 281236"/>
              <a:gd name="connsiteX8" fmla="*/ 6566 w 632732"/>
              <a:gd name="connsiteY8" fmla="*/ 80559 h 281236"/>
              <a:gd name="connsiteX9" fmla="*/ 270751 w 632732"/>
              <a:gd name="connsiteY9" fmla="*/ 278949 h 281236"/>
              <a:gd name="connsiteX10" fmla="*/ 591782 w 632732"/>
              <a:gd name="connsiteY10" fmla="*/ 190287 h 281236"/>
              <a:gd name="connsiteX11" fmla="*/ 628358 w 632732"/>
              <a:gd name="connsiteY11" fmla="*/ 219548 h 281236"/>
              <a:gd name="connsiteX0" fmla="*/ 628358 w 632732"/>
              <a:gd name="connsiteY0" fmla="*/ 220156 h 281844"/>
              <a:gd name="connsiteX1" fmla="*/ 591782 w 632732"/>
              <a:gd name="connsiteY1" fmla="*/ 205525 h 281844"/>
              <a:gd name="connsiteX2" fmla="*/ 577151 w 632732"/>
              <a:gd name="connsiteY2" fmla="*/ 183580 h 281844"/>
              <a:gd name="connsiteX3" fmla="*/ 562521 w 632732"/>
              <a:gd name="connsiteY3" fmla="*/ 168949 h 281844"/>
              <a:gd name="connsiteX4" fmla="*/ 547890 w 632732"/>
              <a:gd name="connsiteY4" fmla="*/ 147004 h 281844"/>
              <a:gd name="connsiteX5" fmla="*/ 533260 w 632732"/>
              <a:gd name="connsiteY5" fmla="*/ 132373 h 281844"/>
              <a:gd name="connsiteX6" fmla="*/ 416217 w 632732"/>
              <a:gd name="connsiteY6" fmla="*/ 700 h 281844"/>
              <a:gd name="connsiteX7" fmla="*/ 6566 w 632732"/>
              <a:gd name="connsiteY7" fmla="*/ 81167 h 281844"/>
              <a:gd name="connsiteX8" fmla="*/ 270751 w 632732"/>
              <a:gd name="connsiteY8" fmla="*/ 279557 h 281844"/>
              <a:gd name="connsiteX9" fmla="*/ 591782 w 632732"/>
              <a:gd name="connsiteY9" fmla="*/ 190895 h 281844"/>
              <a:gd name="connsiteX10" fmla="*/ 628358 w 632732"/>
              <a:gd name="connsiteY10" fmla="*/ 220156 h 281844"/>
              <a:gd name="connsiteX0" fmla="*/ 628358 w 632732"/>
              <a:gd name="connsiteY0" fmla="*/ 220555 h 282243"/>
              <a:gd name="connsiteX1" fmla="*/ 591782 w 632732"/>
              <a:gd name="connsiteY1" fmla="*/ 205924 h 282243"/>
              <a:gd name="connsiteX2" fmla="*/ 577151 w 632732"/>
              <a:gd name="connsiteY2" fmla="*/ 183979 h 282243"/>
              <a:gd name="connsiteX3" fmla="*/ 562521 w 632732"/>
              <a:gd name="connsiteY3" fmla="*/ 169348 h 282243"/>
              <a:gd name="connsiteX4" fmla="*/ 547890 w 632732"/>
              <a:gd name="connsiteY4" fmla="*/ 147403 h 282243"/>
              <a:gd name="connsiteX5" fmla="*/ 416217 w 632732"/>
              <a:gd name="connsiteY5" fmla="*/ 1099 h 282243"/>
              <a:gd name="connsiteX6" fmla="*/ 6566 w 632732"/>
              <a:gd name="connsiteY6" fmla="*/ 81566 h 282243"/>
              <a:gd name="connsiteX7" fmla="*/ 270751 w 632732"/>
              <a:gd name="connsiteY7" fmla="*/ 279956 h 282243"/>
              <a:gd name="connsiteX8" fmla="*/ 591782 w 632732"/>
              <a:gd name="connsiteY8" fmla="*/ 191294 h 282243"/>
              <a:gd name="connsiteX9" fmla="*/ 628358 w 632732"/>
              <a:gd name="connsiteY9" fmla="*/ 220555 h 282243"/>
              <a:gd name="connsiteX0" fmla="*/ 628358 w 632732"/>
              <a:gd name="connsiteY0" fmla="*/ 221272 h 282960"/>
              <a:gd name="connsiteX1" fmla="*/ 591782 w 632732"/>
              <a:gd name="connsiteY1" fmla="*/ 206641 h 282960"/>
              <a:gd name="connsiteX2" fmla="*/ 577151 w 632732"/>
              <a:gd name="connsiteY2" fmla="*/ 184696 h 282960"/>
              <a:gd name="connsiteX3" fmla="*/ 562521 w 632732"/>
              <a:gd name="connsiteY3" fmla="*/ 170065 h 282960"/>
              <a:gd name="connsiteX4" fmla="*/ 416217 w 632732"/>
              <a:gd name="connsiteY4" fmla="*/ 1816 h 282960"/>
              <a:gd name="connsiteX5" fmla="*/ 6566 w 632732"/>
              <a:gd name="connsiteY5" fmla="*/ 82283 h 282960"/>
              <a:gd name="connsiteX6" fmla="*/ 270751 w 632732"/>
              <a:gd name="connsiteY6" fmla="*/ 280673 h 282960"/>
              <a:gd name="connsiteX7" fmla="*/ 591782 w 632732"/>
              <a:gd name="connsiteY7" fmla="*/ 192011 h 282960"/>
              <a:gd name="connsiteX8" fmla="*/ 628358 w 632732"/>
              <a:gd name="connsiteY8" fmla="*/ 221272 h 282960"/>
              <a:gd name="connsiteX0" fmla="*/ 628358 w 632732"/>
              <a:gd name="connsiteY0" fmla="*/ 221817 h 283505"/>
              <a:gd name="connsiteX1" fmla="*/ 591782 w 632732"/>
              <a:gd name="connsiteY1" fmla="*/ 207186 h 283505"/>
              <a:gd name="connsiteX2" fmla="*/ 577151 w 632732"/>
              <a:gd name="connsiteY2" fmla="*/ 185241 h 283505"/>
              <a:gd name="connsiteX3" fmla="*/ 416217 w 632732"/>
              <a:gd name="connsiteY3" fmla="*/ 2361 h 283505"/>
              <a:gd name="connsiteX4" fmla="*/ 6566 w 632732"/>
              <a:gd name="connsiteY4" fmla="*/ 82828 h 283505"/>
              <a:gd name="connsiteX5" fmla="*/ 270751 w 632732"/>
              <a:gd name="connsiteY5" fmla="*/ 281218 h 283505"/>
              <a:gd name="connsiteX6" fmla="*/ 591782 w 632732"/>
              <a:gd name="connsiteY6" fmla="*/ 192556 h 283505"/>
              <a:gd name="connsiteX7" fmla="*/ 628358 w 632732"/>
              <a:gd name="connsiteY7" fmla="*/ 221817 h 283505"/>
              <a:gd name="connsiteX0" fmla="*/ 628358 w 628358"/>
              <a:gd name="connsiteY0" fmla="*/ 221817 h 285870"/>
              <a:gd name="connsiteX1" fmla="*/ 591782 w 628358"/>
              <a:gd name="connsiteY1" fmla="*/ 207186 h 285870"/>
              <a:gd name="connsiteX2" fmla="*/ 577151 w 628358"/>
              <a:gd name="connsiteY2" fmla="*/ 185241 h 285870"/>
              <a:gd name="connsiteX3" fmla="*/ 416217 w 628358"/>
              <a:gd name="connsiteY3" fmla="*/ 2361 h 285870"/>
              <a:gd name="connsiteX4" fmla="*/ 6566 w 628358"/>
              <a:gd name="connsiteY4" fmla="*/ 82828 h 285870"/>
              <a:gd name="connsiteX5" fmla="*/ 270751 w 628358"/>
              <a:gd name="connsiteY5" fmla="*/ 281218 h 285870"/>
              <a:gd name="connsiteX6" fmla="*/ 628358 w 628358"/>
              <a:gd name="connsiteY6" fmla="*/ 221817 h 285870"/>
              <a:gd name="connsiteX0" fmla="*/ 628358 w 628358"/>
              <a:gd name="connsiteY0" fmla="*/ 222129 h 286182"/>
              <a:gd name="connsiteX1" fmla="*/ 591782 w 628358"/>
              <a:gd name="connsiteY1" fmla="*/ 207498 h 286182"/>
              <a:gd name="connsiteX2" fmla="*/ 564141 w 628358"/>
              <a:gd name="connsiteY2" fmla="*/ 193412 h 286182"/>
              <a:gd name="connsiteX3" fmla="*/ 416217 w 628358"/>
              <a:gd name="connsiteY3" fmla="*/ 2673 h 286182"/>
              <a:gd name="connsiteX4" fmla="*/ 6566 w 628358"/>
              <a:gd name="connsiteY4" fmla="*/ 83140 h 286182"/>
              <a:gd name="connsiteX5" fmla="*/ 270751 w 628358"/>
              <a:gd name="connsiteY5" fmla="*/ 281530 h 286182"/>
              <a:gd name="connsiteX6" fmla="*/ 628358 w 628358"/>
              <a:gd name="connsiteY6" fmla="*/ 222129 h 286182"/>
              <a:gd name="connsiteX0" fmla="*/ 628358 w 628358"/>
              <a:gd name="connsiteY0" fmla="*/ 222718 h 286771"/>
              <a:gd name="connsiteX1" fmla="*/ 591782 w 628358"/>
              <a:gd name="connsiteY1" fmla="*/ 208087 h 286771"/>
              <a:gd name="connsiteX2" fmla="*/ 416217 w 628358"/>
              <a:gd name="connsiteY2" fmla="*/ 3262 h 286771"/>
              <a:gd name="connsiteX3" fmla="*/ 6566 w 628358"/>
              <a:gd name="connsiteY3" fmla="*/ 83729 h 286771"/>
              <a:gd name="connsiteX4" fmla="*/ 270751 w 628358"/>
              <a:gd name="connsiteY4" fmla="*/ 282119 h 286771"/>
              <a:gd name="connsiteX5" fmla="*/ 628358 w 628358"/>
              <a:gd name="connsiteY5" fmla="*/ 222718 h 286771"/>
              <a:gd name="connsiteX0" fmla="*/ 628358 w 631258"/>
              <a:gd name="connsiteY0" fmla="*/ 223367 h 287420"/>
              <a:gd name="connsiteX1" fmla="*/ 416217 w 631258"/>
              <a:gd name="connsiteY1" fmla="*/ 3911 h 287420"/>
              <a:gd name="connsiteX2" fmla="*/ 6566 w 631258"/>
              <a:gd name="connsiteY2" fmla="*/ 84378 h 287420"/>
              <a:gd name="connsiteX3" fmla="*/ 270751 w 631258"/>
              <a:gd name="connsiteY3" fmla="*/ 282768 h 287420"/>
              <a:gd name="connsiteX4" fmla="*/ 628358 w 631258"/>
              <a:gd name="connsiteY4" fmla="*/ 223367 h 287420"/>
              <a:gd name="connsiteX0" fmla="*/ 631258 w 634113"/>
              <a:gd name="connsiteY0" fmla="*/ 204908 h 281990"/>
              <a:gd name="connsiteX1" fmla="*/ 416217 w 634113"/>
              <a:gd name="connsiteY1" fmla="*/ 3133 h 281990"/>
              <a:gd name="connsiteX2" fmla="*/ 6566 w 634113"/>
              <a:gd name="connsiteY2" fmla="*/ 83600 h 281990"/>
              <a:gd name="connsiteX3" fmla="*/ 270751 w 634113"/>
              <a:gd name="connsiteY3" fmla="*/ 281990 h 281990"/>
              <a:gd name="connsiteX4" fmla="*/ 631258 w 634113"/>
              <a:gd name="connsiteY4" fmla="*/ 204908 h 281990"/>
              <a:gd name="connsiteX0" fmla="*/ 631258 w 633227"/>
              <a:gd name="connsiteY0" fmla="*/ 207943 h 285025"/>
              <a:gd name="connsiteX1" fmla="*/ 396706 w 633227"/>
              <a:gd name="connsiteY1" fmla="*/ 3035 h 285025"/>
              <a:gd name="connsiteX2" fmla="*/ 6566 w 633227"/>
              <a:gd name="connsiteY2" fmla="*/ 86635 h 285025"/>
              <a:gd name="connsiteX3" fmla="*/ 270751 w 633227"/>
              <a:gd name="connsiteY3" fmla="*/ 285025 h 285025"/>
              <a:gd name="connsiteX4" fmla="*/ 631258 w 633227"/>
              <a:gd name="connsiteY4" fmla="*/ 207943 h 285025"/>
              <a:gd name="connsiteX0" fmla="*/ 409977 w 411575"/>
              <a:gd name="connsiteY0" fmla="*/ 206199 h 283281"/>
              <a:gd name="connsiteX1" fmla="*/ 175425 w 411575"/>
              <a:gd name="connsiteY1" fmla="*/ 1291 h 283281"/>
              <a:gd name="connsiteX2" fmla="*/ 25957 w 411575"/>
              <a:gd name="connsiteY2" fmla="*/ 118285 h 283281"/>
              <a:gd name="connsiteX3" fmla="*/ 49470 w 411575"/>
              <a:gd name="connsiteY3" fmla="*/ 283281 h 283281"/>
              <a:gd name="connsiteX4" fmla="*/ 409977 w 411575"/>
              <a:gd name="connsiteY4" fmla="*/ 206199 h 283281"/>
              <a:gd name="connsiteX0" fmla="*/ 369013 w 370582"/>
              <a:gd name="connsiteY0" fmla="*/ 205596 h 292290"/>
              <a:gd name="connsiteX1" fmla="*/ 134461 w 370582"/>
              <a:gd name="connsiteY1" fmla="*/ 688 h 292290"/>
              <a:gd name="connsiteX2" fmla="*/ 8506 w 370582"/>
              <a:gd name="connsiteY2" fmla="*/ 282678 h 292290"/>
              <a:gd name="connsiteX3" fmla="*/ 369013 w 370582"/>
              <a:gd name="connsiteY3" fmla="*/ 205596 h 292290"/>
              <a:gd name="connsiteX0" fmla="*/ 360507 w 362076"/>
              <a:gd name="connsiteY0" fmla="*/ 205596 h 292290"/>
              <a:gd name="connsiteX1" fmla="*/ 125955 w 362076"/>
              <a:gd name="connsiteY1" fmla="*/ 688 h 292290"/>
              <a:gd name="connsiteX2" fmla="*/ 0 w 362076"/>
              <a:gd name="connsiteY2" fmla="*/ 282678 h 292290"/>
              <a:gd name="connsiteX3" fmla="*/ 360507 w 362076"/>
              <a:gd name="connsiteY3" fmla="*/ 205596 h 292290"/>
              <a:gd name="connsiteX0" fmla="*/ 360507 w 362076"/>
              <a:gd name="connsiteY0" fmla="*/ 205596 h 282678"/>
              <a:gd name="connsiteX1" fmla="*/ 125955 w 362076"/>
              <a:gd name="connsiteY1" fmla="*/ 688 h 282678"/>
              <a:gd name="connsiteX2" fmla="*/ 0 w 362076"/>
              <a:gd name="connsiteY2" fmla="*/ 282678 h 282678"/>
              <a:gd name="connsiteX3" fmla="*/ 360507 w 362076"/>
              <a:gd name="connsiteY3" fmla="*/ 205596 h 282678"/>
              <a:gd name="connsiteX0" fmla="*/ 360507 w 387362"/>
              <a:gd name="connsiteY0" fmla="*/ 205555 h 282637"/>
              <a:gd name="connsiteX1" fmla="*/ 125955 w 387362"/>
              <a:gd name="connsiteY1" fmla="*/ 647 h 282637"/>
              <a:gd name="connsiteX2" fmla="*/ 0 w 387362"/>
              <a:gd name="connsiteY2" fmla="*/ 282637 h 282637"/>
              <a:gd name="connsiteX3" fmla="*/ 360507 w 387362"/>
              <a:gd name="connsiteY3" fmla="*/ 205555 h 282637"/>
              <a:gd name="connsiteX0" fmla="*/ 360507 w 360516"/>
              <a:gd name="connsiteY0" fmla="*/ 205595 h 282677"/>
              <a:gd name="connsiteX1" fmla="*/ 125955 w 360516"/>
              <a:gd name="connsiteY1" fmla="*/ 687 h 282677"/>
              <a:gd name="connsiteX2" fmla="*/ 0 w 360516"/>
              <a:gd name="connsiteY2" fmla="*/ 282677 h 282677"/>
              <a:gd name="connsiteX3" fmla="*/ 360507 w 360516"/>
              <a:gd name="connsiteY3" fmla="*/ 205595 h 282677"/>
              <a:gd name="connsiteX0" fmla="*/ 360507 w 360516"/>
              <a:gd name="connsiteY0" fmla="*/ 205595 h 282677"/>
              <a:gd name="connsiteX1" fmla="*/ 125955 w 360516"/>
              <a:gd name="connsiteY1" fmla="*/ 687 h 282677"/>
              <a:gd name="connsiteX2" fmla="*/ 0 w 360516"/>
              <a:gd name="connsiteY2" fmla="*/ 282677 h 282677"/>
              <a:gd name="connsiteX3" fmla="*/ 360507 w 360516"/>
              <a:gd name="connsiteY3" fmla="*/ 205595 h 282677"/>
              <a:gd name="connsiteX0" fmla="*/ 360507 w 360516"/>
              <a:gd name="connsiteY0" fmla="*/ 205595 h 282677"/>
              <a:gd name="connsiteX1" fmla="*/ 125955 w 360516"/>
              <a:gd name="connsiteY1" fmla="*/ 687 h 282677"/>
              <a:gd name="connsiteX2" fmla="*/ 0 w 360516"/>
              <a:gd name="connsiteY2" fmla="*/ 282677 h 282677"/>
              <a:gd name="connsiteX3" fmla="*/ 360507 w 360516"/>
              <a:gd name="connsiteY3" fmla="*/ 205595 h 282677"/>
              <a:gd name="connsiteX0" fmla="*/ 360507 w 360516"/>
              <a:gd name="connsiteY0" fmla="*/ 205595 h 282677"/>
              <a:gd name="connsiteX1" fmla="*/ 125955 w 360516"/>
              <a:gd name="connsiteY1" fmla="*/ 687 h 282677"/>
              <a:gd name="connsiteX2" fmla="*/ 0 w 360516"/>
              <a:gd name="connsiteY2" fmla="*/ 282677 h 282677"/>
              <a:gd name="connsiteX3" fmla="*/ 360507 w 360516"/>
              <a:gd name="connsiteY3" fmla="*/ 205595 h 282677"/>
              <a:gd name="connsiteX0" fmla="*/ 360507 w 360507"/>
              <a:gd name="connsiteY0" fmla="*/ 205795 h 282877"/>
              <a:gd name="connsiteX1" fmla="*/ 125955 w 360507"/>
              <a:gd name="connsiteY1" fmla="*/ 887 h 282877"/>
              <a:gd name="connsiteX2" fmla="*/ 0 w 360507"/>
              <a:gd name="connsiteY2" fmla="*/ 282877 h 282877"/>
              <a:gd name="connsiteX3" fmla="*/ 360507 w 360507"/>
              <a:gd name="connsiteY3" fmla="*/ 205795 h 282877"/>
              <a:gd name="connsiteX0" fmla="*/ 360507 w 360507"/>
              <a:gd name="connsiteY0" fmla="*/ 205795 h 282877"/>
              <a:gd name="connsiteX1" fmla="*/ 125955 w 360507"/>
              <a:gd name="connsiteY1" fmla="*/ 887 h 282877"/>
              <a:gd name="connsiteX2" fmla="*/ 0 w 360507"/>
              <a:gd name="connsiteY2" fmla="*/ 282877 h 282877"/>
              <a:gd name="connsiteX3" fmla="*/ 360507 w 360507"/>
              <a:gd name="connsiteY3" fmla="*/ 205795 h 282877"/>
              <a:gd name="connsiteX0" fmla="*/ 360507 w 360507"/>
              <a:gd name="connsiteY0" fmla="*/ 204908 h 281990"/>
              <a:gd name="connsiteX1" fmla="*/ 125955 w 360507"/>
              <a:gd name="connsiteY1" fmla="*/ 0 h 281990"/>
              <a:gd name="connsiteX2" fmla="*/ 0 w 360507"/>
              <a:gd name="connsiteY2" fmla="*/ 281990 h 281990"/>
              <a:gd name="connsiteX3" fmla="*/ 360507 w 360507"/>
              <a:gd name="connsiteY3" fmla="*/ 204908 h 281990"/>
              <a:gd name="connsiteX0" fmla="*/ 360507 w 360507"/>
              <a:gd name="connsiteY0" fmla="*/ 204908 h 281990"/>
              <a:gd name="connsiteX1" fmla="*/ 125955 w 360507"/>
              <a:gd name="connsiteY1" fmla="*/ 0 h 281990"/>
              <a:gd name="connsiteX2" fmla="*/ 0 w 360507"/>
              <a:gd name="connsiteY2" fmla="*/ 281990 h 281990"/>
              <a:gd name="connsiteX3" fmla="*/ 360507 w 360507"/>
              <a:gd name="connsiteY3" fmla="*/ 204908 h 281990"/>
              <a:gd name="connsiteX0" fmla="*/ 383283 w 383283"/>
              <a:gd name="connsiteY0" fmla="*/ 171502 h 281990"/>
              <a:gd name="connsiteX1" fmla="*/ 125955 w 383283"/>
              <a:gd name="connsiteY1" fmla="*/ 0 h 281990"/>
              <a:gd name="connsiteX2" fmla="*/ 0 w 383283"/>
              <a:gd name="connsiteY2" fmla="*/ 281990 h 281990"/>
              <a:gd name="connsiteX3" fmla="*/ 383283 w 383283"/>
              <a:gd name="connsiteY3" fmla="*/ 171502 h 281990"/>
              <a:gd name="connsiteX0" fmla="*/ 363761 w 363761"/>
              <a:gd name="connsiteY0" fmla="*/ 202943 h 281990"/>
              <a:gd name="connsiteX1" fmla="*/ 125955 w 363761"/>
              <a:gd name="connsiteY1" fmla="*/ 0 h 281990"/>
              <a:gd name="connsiteX2" fmla="*/ 0 w 363761"/>
              <a:gd name="connsiteY2" fmla="*/ 281990 h 281990"/>
              <a:gd name="connsiteX3" fmla="*/ 363761 w 363761"/>
              <a:gd name="connsiteY3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0 w 348853"/>
              <a:gd name="connsiteY2" fmla="*/ 281990 h 281990"/>
              <a:gd name="connsiteX3" fmla="*/ 348853 w 348853"/>
              <a:gd name="connsiteY3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0 w 348853"/>
              <a:gd name="connsiteY2" fmla="*/ 281990 h 281990"/>
              <a:gd name="connsiteX3" fmla="*/ 348853 w 348853"/>
              <a:gd name="connsiteY3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0 w 348853"/>
              <a:gd name="connsiteY2" fmla="*/ 281990 h 281990"/>
              <a:gd name="connsiteX3" fmla="*/ 348853 w 348853"/>
              <a:gd name="connsiteY3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0 w 348853"/>
              <a:gd name="connsiteY2" fmla="*/ 281990 h 281990"/>
              <a:gd name="connsiteX3" fmla="*/ 348853 w 348853"/>
              <a:gd name="connsiteY3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0 w 348853"/>
              <a:gd name="connsiteY2" fmla="*/ 281990 h 281990"/>
              <a:gd name="connsiteX3" fmla="*/ 348853 w 348853"/>
              <a:gd name="connsiteY3" fmla="*/ 202943 h 281990"/>
              <a:gd name="connsiteX0" fmla="*/ 362859 w 362859"/>
              <a:gd name="connsiteY0" fmla="*/ 203762 h 282809"/>
              <a:gd name="connsiteX1" fmla="*/ 139961 w 362859"/>
              <a:gd name="connsiteY1" fmla="*/ 819 h 282809"/>
              <a:gd name="connsiteX2" fmla="*/ 75627 w 362859"/>
              <a:gd name="connsiteY2" fmla="*/ 138147 h 282809"/>
              <a:gd name="connsiteX3" fmla="*/ 14006 w 362859"/>
              <a:gd name="connsiteY3" fmla="*/ 282809 h 282809"/>
              <a:gd name="connsiteX4" fmla="*/ 362859 w 362859"/>
              <a:gd name="connsiteY4" fmla="*/ 203762 h 282809"/>
              <a:gd name="connsiteX0" fmla="*/ 356700 w 356700"/>
              <a:gd name="connsiteY0" fmla="*/ 203610 h 282657"/>
              <a:gd name="connsiteX1" fmla="*/ 133802 w 356700"/>
              <a:gd name="connsiteY1" fmla="*/ 667 h 282657"/>
              <a:gd name="connsiteX2" fmla="*/ 166946 w 356700"/>
              <a:gd name="connsiteY2" fmla="*/ 163329 h 282657"/>
              <a:gd name="connsiteX3" fmla="*/ 7847 w 356700"/>
              <a:gd name="connsiteY3" fmla="*/ 282657 h 282657"/>
              <a:gd name="connsiteX4" fmla="*/ 356700 w 356700"/>
              <a:gd name="connsiteY4" fmla="*/ 203610 h 282657"/>
              <a:gd name="connsiteX0" fmla="*/ 356700 w 356700"/>
              <a:gd name="connsiteY0" fmla="*/ 203893 h 282940"/>
              <a:gd name="connsiteX1" fmla="*/ 133802 w 356700"/>
              <a:gd name="connsiteY1" fmla="*/ 950 h 282940"/>
              <a:gd name="connsiteX2" fmla="*/ 166946 w 356700"/>
              <a:gd name="connsiteY2" fmla="*/ 163612 h 282940"/>
              <a:gd name="connsiteX3" fmla="*/ 7847 w 356700"/>
              <a:gd name="connsiteY3" fmla="*/ 282940 h 282940"/>
              <a:gd name="connsiteX4" fmla="*/ 356700 w 356700"/>
              <a:gd name="connsiteY4" fmla="*/ 203893 h 282940"/>
              <a:gd name="connsiteX0" fmla="*/ 358131 w 358131"/>
              <a:gd name="connsiteY0" fmla="*/ 203893 h 282940"/>
              <a:gd name="connsiteX1" fmla="*/ 135233 w 358131"/>
              <a:gd name="connsiteY1" fmla="*/ 950 h 282940"/>
              <a:gd name="connsiteX2" fmla="*/ 168377 w 358131"/>
              <a:gd name="connsiteY2" fmla="*/ 163612 h 282940"/>
              <a:gd name="connsiteX3" fmla="*/ 9278 w 358131"/>
              <a:gd name="connsiteY3" fmla="*/ 282940 h 282940"/>
              <a:gd name="connsiteX4" fmla="*/ 358131 w 358131"/>
              <a:gd name="connsiteY4" fmla="*/ 203893 h 282940"/>
              <a:gd name="connsiteX0" fmla="*/ 348853 w 348853"/>
              <a:gd name="connsiteY0" fmla="*/ 203893 h 282940"/>
              <a:gd name="connsiteX1" fmla="*/ 125955 w 348853"/>
              <a:gd name="connsiteY1" fmla="*/ 950 h 282940"/>
              <a:gd name="connsiteX2" fmla="*/ 159099 w 348853"/>
              <a:gd name="connsiteY2" fmla="*/ 163612 h 282940"/>
              <a:gd name="connsiteX3" fmla="*/ 0 w 348853"/>
              <a:gd name="connsiteY3" fmla="*/ 282940 h 282940"/>
              <a:gd name="connsiteX4" fmla="*/ 348853 w 348853"/>
              <a:gd name="connsiteY4" fmla="*/ 203893 h 28294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81990"/>
              <a:gd name="connsiteX1" fmla="*/ 125955 w 348853"/>
              <a:gd name="connsiteY1" fmla="*/ 0 h 281990"/>
              <a:gd name="connsiteX2" fmla="*/ 159099 w 348853"/>
              <a:gd name="connsiteY2" fmla="*/ 162662 h 281990"/>
              <a:gd name="connsiteX3" fmla="*/ 0 w 348853"/>
              <a:gd name="connsiteY3" fmla="*/ 281990 h 281990"/>
              <a:gd name="connsiteX4" fmla="*/ 348853 w 348853"/>
              <a:gd name="connsiteY4" fmla="*/ 202943 h 281990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2662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2662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2662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2662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2662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  <a:gd name="connsiteX0" fmla="*/ 348853 w 348853"/>
              <a:gd name="connsiteY0" fmla="*/ 202943 h 275319"/>
              <a:gd name="connsiteX1" fmla="*/ 125955 w 348853"/>
              <a:gd name="connsiteY1" fmla="*/ 0 h 275319"/>
              <a:gd name="connsiteX2" fmla="*/ 159099 w 348853"/>
              <a:gd name="connsiteY2" fmla="*/ 163838 h 275319"/>
              <a:gd name="connsiteX3" fmla="*/ 0 w 348853"/>
              <a:gd name="connsiteY3" fmla="*/ 275319 h 275319"/>
              <a:gd name="connsiteX4" fmla="*/ 348853 w 348853"/>
              <a:gd name="connsiteY4" fmla="*/ 202943 h 27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853" h="275319">
                <a:moveTo>
                  <a:pt x="348853" y="202943"/>
                </a:moveTo>
                <a:cubicBezTo>
                  <a:pt x="204621" y="66477"/>
                  <a:pt x="244062" y="99339"/>
                  <a:pt x="125955" y="0"/>
                </a:cubicBezTo>
                <a:cubicBezTo>
                  <a:pt x="148998" y="112632"/>
                  <a:pt x="136785" y="49856"/>
                  <a:pt x="159099" y="163838"/>
                </a:cubicBezTo>
                <a:cubicBezTo>
                  <a:pt x="106066" y="200998"/>
                  <a:pt x="89867" y="213463"/>
                  <a:pt x="0" y="275319"/>
                </a:cubicBezTo>
                <a:lnTo>
                  <a:pt x="348853" y="202943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rgbClr val="993366"/>
                </a:solidFill>
                <a:latin typeface="Palatino Linotype" panose="02040502050505030304" pitchFamily="18" charset="0"/>
              </a:rPr>
              <a:t>Nyckeltal per indikator, övriga respondentgrupper</a:t>
            </a:r>
            <a:endParaRPr lang="sv-SE" sz="3600" b="1" dirty="0">
              <a:solidFill>
                <a:srgbClr val="993366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9091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ruta 2"/>
          <p:cNvSpPr txBox="1">
            <a:spLocks noChangeArrowheads="1"/>
          </p:cNvSpPr>
          <p:nvPr/>
        </p:nvSpPr>
        <p:spPr bwMode="auto">
          <a:xfrm>
            <a:off x="9122735" y="1690688"/>
            <a:ext cx="2581940" cy="1243898"/>
          </a:xfrm>
          <a:prstGeom prst="rect">
            <a:avLst/>
          </a:prstGeom>
          <a:noFill/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v-SE" sz="1200" b="1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Färgade fält:</a:t>
            </a:r>
            <a:endParaRPr lang="sv-SE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719131"/>
              </a:buClr>
              <a:buFont typeface="Wingdings" panose="05000000000000000000" pitchFamily="2" charset="2"/>
              <a:buChar char=""/>
            </a:pPr>
            <a:r>
              <a:rPr lang="sv-SE" sz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Deltagarfokuserade indikatorer</a:t>
            </a:r>
            <a:endParaRPr lang="sv-SE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659DD3"/>
              </a:buClr>
              <a:buFont typeface="Wingdings" panose="05000000000000000000" pitchFamily="2" charset="2"/>
              <a:buChar char=""/>
            </a:pPr>
            <a:r>
              <a:rPr lang="sv-SE" sz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Samverkansfokuserade indikatorer</a:t>
            </a:r>
            <a:endParaRPr lang="sv-SE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ED7D31"/>
              </a:buClr>
              <a:buFont typeface="Wingdings" panose="05000000000000000000" pitchFamily="2" charset="2"/>
              <a:buChar char=""/>
            </a:pPr>
            <a:r>
              <a:rPr lang="sv-SE" sz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Uppföljning- och </a:t>
            </a:r>
            <a:r>
              <a:rPr lang="sv-SE" sz="1200" dirty="0" smtClean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utvecklings-indikatorer</a:t>
            </a:r>
            <a:endParaRPr lang="sv-SE" sz="12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93366"/>
                </a:solidFill>
                <a:latin typeface="Palatino Linotype" panose="02040502050505030304" pitchFamily="18" charset="0"/>
              </a:rPr>
              <a:t>Vad står resultaten för?</a:t>
            </a:r>
            <a:endParaRPr lang="sv-SE" dirty="0">
              <a:solidFill>
                <a:srgbClr val="99336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Gruppdiskussion i </a:t>
            </a:r>
            <a:r>
              <a:rPr lang="sv-SE" dirty="0" err="1" smtClean="0"/>
              <a:t>breakout</a:t>
            </a:r>
            <a:r>
              <a:rPr lang="sv-SE" dirty="0" smtClean="0"/>
              <a:t> </a:t>
            </a:r>
            <a:r>
              <a:rPr lang="sv-SE" dirty="0" err="1" smtClean="0"/>
              <a:t>rooms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5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0ACDCAED-6C13-425A-B2FD-FE9ADCF47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0769"/>
            <a:ext cx="12192000" cy="2761367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BB537EEA-CAF8-49CE-A446-4EFB35D1F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5864"/>
            <a:ext cx="12198096" cy="210312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7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2F9F077-0175-4FF7-990A-875245F56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12" y="323850"/>
            <a:ext cx="7191375" cy="62103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8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66228"/>
            <a:ext cx="10515600" cy="730145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993366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Årets rapport</a:t>
            </a:r>
            <a:endParaRPr lang="sv-SE" dirty="0">
              <a:solidFill>
                <a:srgbClr val="99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993366"/>
                </a:solidFill>
              </a:rPr>
              <a:t>Hur ser utvecklingen ut över tid? </a:t>
            </a:r>
            <a:br>
              <a:rPr lang="sv-SE" sz="3200" dirty="0" smtClean="0">
                <a:solidFill>
                  <a:srgbClr val="993366"/>
                </a:solidFill>
              </a:rPr>
            </a:br>
            <a:r>
              <a:rPr lang="sv-SE" sz="2000" dirty="0" smtClean="0"/>
              <a:t>Linjediagram för 12 av 16 indikatorer</a:t>
            </a:r>
            <a:endParaRPr lang="sv-SE" sz="2400" dirty="0" smtClean="0"/>
          </a:p>
          <a:p>
            <a:pPr marL="0" indent="0">
              <a:buNone/>
            </a:pPr>
            <a:endParaRPr lang="sv-SE" sz="3200" dirty="0" smtClean="0"/>
          </a:p>
          <a:p>
            <a:r>
              <a:rPr lang="sv-SE" sz="3200" dirty="0" smtClean="0">
                <a:solidFill>
                  <a:srgbClr val="993366"/>
                </a:solidFill>
              </a:rPr>
              <a:t>Var finns de stora skillnaderna? </a:t>
            </a:r>
            <a:br>
              <a:rPr lang="sv-SE" sz="3200" dirty="0" smtClean="0">
                <a:solidFill>
                  <a:srgbClr val="993366"/>
                </a:solidFill>
              </a:rPr>
            </a:br>
            <a:r>
              <a:rPr lang="sv-SE" sz="2000" dirty="0" smtClean="0"/>
              <a:t>Signifikanstest mellan kvinnor och män samt mellan mätningarna 2022-2023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sz="3200" dirty="0" smtClean="0">
                <a:solidFill>
                  <a:srgbClr val="993366"/>
                </a:solidFill>
              </a:rPr>
              <a:t>Inom vilka områden går samverkan som bäst? 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2000" dirty="0" smtClean="0"/>
              <a:t>Spindeldiagram för alla respondentgrupper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5590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66228"/>
            <a:ext cx="10515600" cy="730145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993366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Resultat i </a:t>
            </a:r>
            <a:r>
              <a:rPr lang="sv-SE" b="1" dirty="0" smtClean="0">
                <a:solidFill>
                  <a:srgbClr val="993366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korthet</a:t>
            </a:r>
            <a:endParaRPr lang="sv-SE" dirty="0">
              <a:solidFill>
                <a:srgbClr val="99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  <p:sp>
        <p:nvSpPr>
          <p:cNvPr id="5" name="Textruta 57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396373"/>
            <a:ext cx="9799491" cy="45160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52000" lvl="0">
              <a:spcAft>
                <a:spcPts val="1200"/>
              </a:spcAft>
            </a:pPr>
            <a:r>
              <a:rPr lang="sv-SE" sz="2400" dirty="0">
                <a:solidFill>
                  <a:srgbClr val="993366"/>
                </a:solidFill>
              </a:rPr>
              <a:t>Deltagarna är nöjda med kvaliteten i insatserna, upplever att de har inflytande över sin rehabiliteringsprocess och känner att de efter insats är mer redo att arbeta och studera.</a:t>
            </a:r>
            <a:endParaRPr lang="sv-SE" sz="1800" dirty="0">
              <a:solidFill>
                <a:srgbClr val="993366"/>
              </a:solidFill>
            </a:endParaRPr>
          </a:p>
          <a:p>
            <a:pPr marL="252000" lvl="0">
              <a:spcAft>
                <a:spcPts val="1200"/>
              </a:spcAft>
            </a:pPr>
            <a:r>
              <a:rPr lang="sv-SE" sz="2400" dirty="0">
                <a:solidFill>
                  <a:srgbClr val="993366"/>
                </a:solidFill>
              </a:rPr>
              <a:t>Skillnader i upplevelse mellan kvinnor och män är generellt små, men vissa könsskillnader kan behöva uppmärksammas. </a:t>
            </a:r>
            <a:endParaRPr lang="sv-SE" sz="1800" dirty="0">
              <a:solidFill>
                <a:srgbClr val="993366"/>
              </a:solidFill>
            </a:endParaRPr>
          </a:p>
          <a:p>
            <a:pPr marL="252000" lvl="0">
              <a:spcAft>
                <a:spcPts val="1200"/>
              </a:spcAft>
            </a:pPr>
            <a:r>
              <a:rPr lang="sv-SE" sz="2400" dirty="0">
                <a:solidFill>
                  <a:srgbClr val="993366"/>
                </a:solidFill>
              </a:rPr>
              <a:t>Det tycks finnas en hög grad av tillit och respekt mellan de professionella i samverkan.</a:t>
            </a:r>
            <a:endParaRPr lang="sv-SE" sz="1800" dirty="0">
              <a:solidFill>
                <a:srgbClr val="993366"/>
              </a:solidFill>
            </a:endParaRPr>
          </a:p>
          <a:p>
            <a:pPr marL="252000" lvl="0">
              <a:spcAft>
                <a:spcPts val="1200"/>
              </a:spcAft>
            </a:pPr>
            <a:r>
              <a:rPr lang="sv-SE" sz="2400" dirty="0">
                <a:solidFill>
                  <a:srgbClr val="993366"/>
                </a:solidFill>
              </a:rPr>
              <a:t>Färre förbund har deltagit i årets mätning jämfört med tidigare år och färre antal enkäter har samlats in.</a:t>
            </a:r>
            <a:endParaRPr lang="sv-SE" sz="1800" dirty="0">
              <a:solidFill>
                <a:srgbClr val="9933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33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993366"/>
                </a:solidFill>
                <a:latin typeface="Palatino Linotype" panose="02040502050505030304" pitchFamily="18" charset="0"/>
              </a:rPr>
              <a:t>Indikator 5: Stöd att hantera sin situation, 2018–2023. Andelen klart positiva svar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958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919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993366"/>
                </a:solidFill>
                <a:latin typeface="Palatino Linotype" panose="02040502050505030304" pitchFamily="18" charset="0"/>
              </a:rPr>
              <a:t>Indikator 7: Närmare arbete/studier, 2018–2023. Andelen positiva svar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5787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589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993366"/>
                </a:solidFill>
                <a:latin typeface="Palatino Linotype" panose="02040502050505030304" pitchFamily="18" charset="0"/>
              </a:rPr>
              <a:t>Nyckeltal per indikator, avslutade deltagare</a:t>
            </a:r>
            <a:endParaRPr lang="sv-SE" b="1" dirty="0">
              <a:solidFill>
                <a:srgbClr val="993366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487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0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93366"/>
                </a:solidFill>
                <a:latin typeface="Palatino Linotype" panose="02040502050505030304" pitchFamily="18" charset="0"/>
              </a:rPr>
              <a:t>Vad står resultaten för?</a:t>
            </a:r>
            <a:endParaRPr lang="sv-SE" dirty="0">
              <a:solidFill>
                <a:srgbClr val="99336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Gruppdiskussion i </a:t>
            </a:r>
            <a:r>
              <a:rPr lang="sv-SE" dirty="0" err="1" smtClean="0"/>
              <a:t>breakout</a:t>
            </a:r>
            <a:r>
              <a:rPr lang="sv-SE" dirty="0" smtClean="0"/>
              <a:t> </a:t>
            </a:r>
            <a:r>
              <a:rPr lang="sv-SE" dirty="0" err="1" smtClean="0"/>
              <a:t>rooms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691" y="5912427"/>
            <a:ext cx="1171732" cy="6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07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266</TotalTime>
  <Words>363</Words>
  <Application>Microsoft Office PowerPoint</Application>
  <PresentationFormat>Bredbild</PresentationFormat>
  <Paragraphs>51</Paragraphs>
  <Slides>12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Palatino Linotype</vt:lpstr>
      <vt:lpstr>Times New Roman</vt:lpstr>
      <vt:lpstr>Wingdings</vt:lpstr>
      <vt:lpstr>Office-tema</vt:lpstr>
      <vt:lpstr>Nationell indikatorrapport 2023</vt:lpstr>
      <vt:lpstr>PowerPoint-presentation</vt:lpstr>
      <vt:lpstr>PowerPoint-presentation</vt:lpstr>
      <vt:lpstr>Årets rapport</vt:lpstr>
      <vt:lpstr>Resultat i korthet</vt:lpstr>
      <vt:lpstr>Indikator 5: Stöd att hantera sin situation, 2018–2023. Andelen klart positiva svar</vt:lpstr>
      <vt:lpstr>Indikator 7: Närmare arbete/studier, 2018–2023. Andelen positiva svar</vt:lpstr>
      <vt:lpstr>Nyckeltal per indikator, avslutade deltagare</vt:lpstr>
      <vt:lpstr>Vad står resultaten för?</vt:lpstr>
      <vt:lpstr>Indikator 12: Samverkansstrukturer, 2018–2023. Andelen klart positiva svar</vt:lpstr>
      <vt:lpstr>Nyckeltal per indikator, övriga respondentgrupper</vt:lpstr>
      <vt:lpstr>Vad står resultaten för?</vt:lpstr>
    </vt:vector>
  </TitlesOfParts>
  <Company>Huddinge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Kristoffer Zetterberg</dc:creator>
  <cp:lastModifiedBy>Asplund, Elin</cp:lastModifiedBy>
  <cp:revision>22</cp:revision>
  <dcterms:created xsi:type="dcterms:W3CDTF">2023-02-10T15:27:37Z</dcterms:created>
  <dcterms:modified xsi:type="dcterms:W3CDTF">2024-02-19T17:11:13Z</dcterms:modified>
</cp:coreProperties>
</file>