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D4C19A-5E5A-4D2E-9B0D-956C5ED313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259607A-B12C-4810-BDA0-CD46D5884A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D5F23E5-2644-46ED-8E3A-8C6477DF1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794B-E640-4FFC-8BAB-200920DA091E}" type="datetimeFigureOut">
              <a:rPr lang="sv-SE" smtClean="0"/>
              <a:t>2018-01-25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C65FED6-605A-4D0D-AB2C-58E0F3BE4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6ADE206-BC27-437F-988A-5BBDD2602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3809-2B68-46CB-B1A5-FAB9A8981F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00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F996F7-DBD7-44AF-8C28-B48B80985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75D1BB0-6DBE-4FD9-AA18-758B3616E1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898BEFE-1ECD-4547-97CF-155317A75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794B-E640-4FFC-8BAB-200920DA091E}" type="datetimeFigureOut">
              <a:rPr lang="sv-SE" smtClean="0"/>
              <a:t>2018-01-25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BDEE770-A7BC-400C-8853-7D01F696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A3D918F-C037-4BCC-89C1-ABF1590B3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3809-2B68-46CB-B1A5-FAB9A8981F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4680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ED7B4355-9173-40FF-94EA-0E921B380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E70F823-8BC4-4727-B929-BC3D8D7FA9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39C7872-0187-4569-94DD-0E546011D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794B-E640-4FFC-8BAB-200920DA091E}" type="datetimeFigureOut">
              <a:rPr lang="sv-SE" smtClean="0"/>
              <a:t>2018-01-25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DBAC35C-D410-4BA1-9B61-484838B51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1772562-1A56-4EE0-BCDA-3D31D1CAC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3809-2B68-46CB-B1A5-FAB9A8981F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027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7A77A0-7475-4869-B172-8BFAF8C03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A444769-75B9-4B28-94D1-6B2F7F7C0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B5609FA-A988-455E-8D95-FD32778D2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794B-E640-4FFC-8BAB-200920DA091E}" type="datetimeFigureOut">
              <a:rPr lang="sv-SE" smtClean="0"/>
              <a:t>2018-01-25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3AAD0C1-1871-4EF0-99CA-BDE3A5309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7C6F044-37C5-4E34-AD29-F3C163111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3809-2B68-46CB-B1A5-FAB9A8981F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9400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373952-5CD8-427C-89C8-63E6BEFB7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0E723D0-0D17-487D-9C49-227BD7DA6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405A89E-6B7A-49B3-B01B-484055306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794B-E640-4FFC-8BAB-200920DA091E}" type="datetimeFigureOut">
              <a:rPr lang="sv-SE" smtClean="0"/>
              <a:t>2018-01-25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395550-2F0A-4AC5-9553-14173736D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9BE4E16-B867-4C4A-9D3D-A3FBDB9CB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3809-2B68-46CB-B1A5-FAB9A8981F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8336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3C9652-5FFE-4BA9-8377-C4A8B7409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8A943EA-8ED0-45CE-9C2D-96C4CF6DBD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36DBD5E-DFA9-42E8-B470-76D93A6348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EACE53F-1B1D-488F-987E-7701C94D6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794B-E640-4FFC-8BAB-200920DA091E}" type="datetimeFigureOut">
              <a:rPr lang="sv-SE" smtClean="0"/>
              <a:t>2018-01-25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0801211-18CC-4F60-B472-CC520ADDD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04E3D28-A694-40B0-9C18-E42F47F79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3809-2B68-46CB-B1A5-FAB9A8981F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3098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F17BE2F-AB2D-4AD5-9C91-CC4AFC53D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13519C1-04E7-4BA0-ADCD-6A1ADB2A6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3AEA040-60D1-486D-98D7-701999D254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E796CFD-76DE-48CF-AB15-408AB54329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0A98FE4-060A-4022-A0A0-7510E2C524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B545789-3396-402D-96B4-326D076AC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794B-E640-4FFC-8BAB-200920DA091E}" type="datetimeFigureOut">
              <a:rPr lang="sv-SE" smtClean="0"/>
              <a:t>2018-01-25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07A3E17-83D6-45A4-B618-550C67C6B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5A4A34F-BAF5-4A5C-9224-6F65D9CB2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3809-2B68-46CB-B1A5-FAB9A8981F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1133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BEACF0-B04E-458A-A896-078A9222B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8BAF90B-E96E-4812-838C-9A9F6695A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794B-E640-4FFC-8BAB-200920DA091E}" type="datetimeFigureOut">
              <a:rPr lang="sv-SE" smtClean="0"/>
              <a:t>2018-01-25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3ED36DF-1A89-4999-8A3F-D77DD0B47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A652257-D77B-4C76-A1AD-05C8133EE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3809-2B68-46CB-B1A5-FAB9A8981F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048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5719968-BA96-45BA-8174-EBD67095B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794B-E640-4FFC-8BAB-200920DA091E}" type="datetimeFigureOut">
              <a:rPr lang="sv-SE" smtClean="0"/>
              <a:t>2018-01-25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D1FE965-8975-414C-9F45-2F7AFD3B2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FB265D7-4751-400E-AD01-92C80479A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3809-2B68-46CB-B1A5-FAB9A8981F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5233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F8C4E9-A92A-481E-8494-5C1D8869A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C97653D-585B-4C04-A87D-5F7BE7A88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B5073B1-F4E9-448E-A71C-F09E2C96A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0943078-1562-4E22-BDD1-23D371820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794B-E640-4FFC-8BAB-200920DA091E}" type="datetimeFigureOut">
              <a:rPr lang="sv-SE" smtClean="0"/>
              <a:t>2018-01-25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9F557C6-8EB7-4370-8126-AA2C5ADA9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D2A70B9-7EFF-46E3-8259-38185FFA3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3809-2B68-46CB-B1A5-FAB9A8981F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6148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574EE6-AAF8-4833-89CF-3CE87A1A6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8B1B00F-9CE4-4D16-BD6F-84119E58A5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7F534F-5844-40EE-A475-E50A04397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32824B-1CAC-4CFF-A9A4-ECB44828F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794B-E640-4FFC-8BAB-200920DA091E}" type="datetimeFigureOut">
              <a:rPr lang="sv-SE" smtClean="0"/>
              <a:t>2018-01-25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CEEEF31-132B-42D3-A03B-ED3A36265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CC79D0E-D4D6-4F2F-9D09-A5D1D71E2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3809-2B68-46CB-B1A5-FAB9A8981F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4514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76C27B8-0339-4714-B181-C118838E0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9CBAF85-915F-4D6C-B726-AF4211143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5382963-1B26-468E-B441-6A8F072462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6794B-E640-4FFC-8BAB-200920DA091E}" type="datetimeFigureOut">
              <a:rPr lang="sv-SE" smtClean="0"/>
              <a:t>2018-01-25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6CBA00A-2E91-4DBA-9CA0-FF8F3AD9AB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3DF4D68-8D36-472C-8937-B38A418222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B3809-2B68-46CB-B1A5-FAB9A8981F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312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DEE0D800-2B28-496C-851B-CFE4782A1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5588"/>
            <a:ext cx="10515600" cy="5655211"/>
          </a:xfrm>
        </p:spPr>
        <p:txBody>
          <a:bodyPr>
            <a:normAutofit/>
          </a:bodyPr>
          <a:lstStyle/>
          <a:p>
            <a:r>
              <a:rPr lang="sv-SE" sz="4000" dirty="0"/>
              <a:t>Erfarenheter från ordförandeskapet</a:t>
            </a:r>
            <a:br>
              <a:rPr lang="sv-SE" sz="4000" dirty="0"/>
            </a:br>
            <a:endParaRPr lang="sv-SE" sz="4000" dirty="0"/>
          </a:p>
          <a:p>
            <a:r>
              <a:rPr lang="sv-SE" sz="4000" dirty="0"/>
              <a:t>Utbildningsbehov</a:t>
            </a:r>
            <a:br>
              <a:rPr lang="sv-SE" sz="4000" dirty="0"/>
            </a:br>
            <a:endParaRPr lang="sv-SE" sz="4000" dirty="0"/>
          </a:p>
          <a:p>
            <a:r>
              <a:rPr lang="sv-SE" sz="4000" dirty="0"/>
              <a:t>Framtida resursbehov</a:t>
            </a:r>
            <a:br>
              <a:rPr lang="sv-SE" sz="4000" dirty="0"/>
            </a:br>
            <a:endParaRPr lang="sv-SE" sz="4000" dirty="0"/>
          </a:p>
          <a:p>
            <a:r>
              <a:rPr lang="sv-SE" sz="4000"/>
              <a:t>Viktiga </a:t>
            </a:r>
            <a:r>
              <a:rPr lang="sv-SE" sz="4000" dirty="0"/>
              <a:t>framtida frågor</a:t>
            </a:r>
            <a:br>
              <a:rPr lang="sv-SE" sz="4000" dirty="0"/>
            </a:b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1943627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Bredbild</PresentationFormat>
  <Paragraphs>4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Ola Andersson</dc:creator>
  <cp:lastModifiedBy>Ola Andersson</cp:lastModifiedBy>
  <cp:revision>1</cp:revision>
  <dcterms:created xsi:type="dcterms:W3CDTF">2018-01-25T11:15:49Z</dcterms:created>
  <dcterms:modified xsi:type="dcterms:W3CDTF">2018-01-25T11:17:40Z</dcterms:modified>
</cp:coreProperties>
</file>